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1" r:id="rId5"/>
  </p:sldMasterIdLst>
  <p:notesMasterIdLst>
    <p:notesMasterId r:id="rId58"/>
  </p:notesMasterIdLst>
  <p:handoutMasterIdLst>
    <p:handoutMasterId r:id="rId59"/>
  </p:handoutMasterIdLst>
  <p:sldIdLst>
    <p:sldId id="437" r:id="rId6"/>
    <p:sldId id="344" r:id="rId7"/>
    <p:sldId id="429" r:id="rId8"/>
    <p:sldId id="6529" r:id="rId9"/>
    <p:sldId id="919" r:id="rId10"/>
    <p:sldId id="6537" r:id="rId11"/>
    <p:sldId id="2402" r:id="rId12"/>
    <p:sldId id="864" r:id="rId13"/>
    <p:sldId id="2395" r:id="rId14"/>
    <p:sldId id="6646" r:id="rId15"/>
    <p:sldId id="2404" r:id="rId16"/>
    <p:sldId id="2406" r:id="rId17"/>
    <p:sldId id="2407" r:id="rId18"/>
    <p:sldId id="2417" r:id="rId19"/>
    <p:sldId id="2411" r:id="rId20"/>
    <p:sldId id="6634" r:id="rId21"/>
    <p:sldId id="6647" r:id="rId22"/>
    <p:sldId id="550" r:id="rId23"/>
    <p:sldId id="855" r:id="rId24"/>
    <p:sldId id="6474" r:id="rId25"/>
    <p:sldId id="1016" r:id="rId26"/>
    <p:sldId id="6637" r:id="rId27"/>
    <p:sldId id="880" r:id="rId28"/>
    <p:sldId id="464" r:id="rId29"/>
    <p:sldId id="6635" r:id="rId30"/>
    <p:sldId id="451" r:id="rId31"/>
    <p:sldId id="490" r:id="rId32"/>
    <p:sldId id="489" r:id="rId33"/>
    <p:sldId id="492" r:id="rId34"/>
    <p:sldId id="6648" r:id="rId35"/>
    <p:sldId id="6650" r:id="rId36"/>
    <p:sldId id="6642" r:id="rId37"/>
    <p:sldId id="941" r:id="rId38"/>
    <p:sldId id="6653" r:id="rId39"/>
    <p:sldId id="6629" r:id="rId40"/>
    <p:sldId id="1238" r:id="rId41"/>
    <p:sldId id="6654" r:id="rId42"/>
    <p:sldId id="6655" r:id="rId43"/>
    <p:sldId id="1243" r:id="rId44"/>
    <p:sldId id="1228" r:id="rId45"/>
    <p:sldId id="1222" r:id="rId46"/>
    <p:sldId id="6649" r:id="rId47"/>
    <p:sldId id="6651" r:id="rId48"/>
    <p:sldId id="856" r:id="rId49"/>
    <p:sldId id="867" r:id="rId50"/>
    <p:sldId id="885" r:id="rId51"/>
    <p:sldId id="6630" r:id="rId52"/>
    <p:sldId id="6645" r:id="rId53"/>
    <p:sldId id="6652" r:id="rId54"/>
    <p:sldId id="6382" r:id="rId55"/>
    <p:sldId id="413" r:id="rId56"/>
    <p:sldId id="265" r:id="rId5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609A7F"/>
    <a:srgbClr val="A8A340"/>
    <a:srgbClr val="00195A"/>
    <a:srgbClr val="0F46A7"/>
    <a:srgbClr val="970A82"/>
    <a:srgbClr val="FF3399"/>
    <a:srgbClr val="FF0000"/>
    <a:srgbClr val="FFFFFF"/>
    <a:srgbClr val="FEE3A1"/>
    <a:srgbClr val="FFF1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57574-4C61-CD55-4585-945B1BB633D5}" v="2" dt="2020-10-14T18:00:31.879"/>
    <p1510:client id="{C403F1BC-42F1-4E59-9C50-FB3D25BC4669}" v="1978" dt="2020-10-15T14:58:53.031"/>
    <p1510:client id="{EA31B25E-8C1B-32B4-6058-E7F861A871BF}" v="7" dt="2020-10-14T16:43:34.61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1"/>
        <p:guide orient="horz" pos="216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enk, Joerg" userId="c70e04d7-1f6f-481c-90e3-9b7f37ca5724" providerId="ADAL" clId="{F8C95172-0160-4437-A877-DD96E76B8DB1}"/>
    <pc:docChg chg="undo addSld modSld">
      <pc:chgData name="Marenk, Joerg" userId="c70e04d7-1f6f-481c-90e3-9b7f37ca5724" providerId="ADAL" clId="{F8C95172-0160-4437-A877-DD96E76B8DB1}" dt="2020-10-14T06:50:01.635" v="34" actId="408"/>
      <pc:docMkLst>
        <pc:docMk/>
      </pc:docMkLst>
      <pc:sldChg chg="modSp">
        <pc:chgData name="Marenk, Joerg" userId="c70e04d7-1f6f-481c-90e3-9b7f37ca5724" providerId="ADAL" clId="{F8C95172-0160-4437-A877-DD96E76B8DB1}" dt="2020-10-14T06:48:18.413" v="3" actId="20577"/>
        <pc:sldMkLst>
          <pc:docMk/>
          <pc:sldMk cId="466666290" sldId="864"/>
        </pc:sldMkLst>
        <pc:spChg chg="mod">
          <ac:chgData name="Marenk, Joerg" userId="c70e04d7-1f6f-481c-90e3-9b7f37ca5724" providerId="ADAL" clId="{F8C95172-0160-4437-A877-DD96E76B8DB1}" dt="2020-10-14T06:48:18.413" v="3" actId="20577"/>
          <ac:spMkLst>
            <pc:docMk/>
            <pc:sldMk cId="466666290" sldId="864"/>
            <ac:spMk id="8" creationId="{65DEFC0F-1377-4A54-9174-3A21D1F0A724}"/>
          </ac:spMkLst>
        </pc:spChg>
      </pc:sldChg>
      <pc:sldChg chg="addSp modSp">
        <pc:chgData name="Marenk, Joerg" userId="c70e04d7-1f6f-481c-90e3-9b7f37ca5724" providerId="ADAL" clId="{F8C95172-0160-4437-A877-DD96E76B8DB1}" dt="2020-10-14T06:47:33.010" v="1" actId="1076"/>
        <pc:sldMkLst>
          <pc:docMk/>
          <pc:sldMk cId="4275048628" sldId="919"/>
        </pc:sldMkLst>
        <pc:spChg chg="add mod">
          <ac:chgData name="Marenk, Joerg" userId="c70e04d7-1f6f-481c-90e3-9b7f37ca5724" providerId="ADAL" clId="{F8C95172-0160-4437-A877-DD96E76B8DB1}" dt="2020-10-14T06:47:33.010" v="1" actId="1076"/>
          <ac:spMkLst>
            <pc:docMk/>
            <pc:sldMk cId="4275048628" sldId="919"/>
            <ac:spMk id="41" creationId="{BF731FDD-3F58-4A05-ABA5-30F4522FAFC4}"/>
          </ac:spMkLst>
        </pc:spChg>
      </pc:sldChg>
      <pc:sldChg chg="addSp modSp">
        <pc:chgData name="Marenk, Joerg" userId="c70e04d7-1f6f-481c-90e3-9b7f37ca5724" providerId="ADAL" clId="{F8C95172-0160-4437-A877-DD96E76B8DB1}" dt="2020-10-14T06:50:01.635" v="34" actId="408"/>
        <pc:sldMkLst>
          <pc:docMk/>
          <pc:sldMk cId="1573157924" sldId="941"/>
        </pc:sldMkLst>
        <pc:spChg chg="mod">
          <ac:chgData name="Marenk, Joerg" userId="c70e04d7-1f6f-481c-90e3-9b7f37ca5724" providerId="ADAL" clId="{F8C95172-0160-4437-A877-DD96E76B8DB1}" dt="2020-10-14T06:49:27.003" v="29" actId="555"/>
          <ac:spMkLst>
            <pc:docMk/>
            <pc:sldMk cId="1573157924" sldId="941"/>
            <ac:spMk id="7" creationId="{00000000-0000-0000-0000-000000000000}"/>
          </ac:spMkLst>
        </pc:spChg>
        <pc:spChg chg="mod">
          <ac:chgData name="Marenk, Joerg" userId="c70e04d7-1f6f-481c-90e3-9b7f37ca5724" providerId="ADAL" clId="{F8C95172-0160-4437-A877-DD96E76B8DB1}" dt="2020-10-14T06:49:27.003" v="29" actId="555"/>
          <ac:spMkLst>
            <pc:docMk/>
            <pc:sldMk cId="1573157924" sldId="941"/>
            <ac:spMk id="8" creationId="{00000000-0000-0000-0000-000000000000}"/>
          </ac:spMkLst>
        </pc:spChg>
        <pc:spChg chg="mod">
          <ac:chgData name="Marenk, Joerg" userId="c70e04d7-1f6f-481c-90e3-9b7f37ca5724" providerId="ADAL" clId="{F8C95172-0160-4437-A877-DD96E76B8DB1}" dt="2020-10-14T06:50:01.635" v="34" actId="408"/>
          <ac:spMkLst>
            <pc:docMk/>
            <pc:sldMk cId="1573157924" sldId="941"/>
            <ac:spMk id="12" creationId="{00000000-0000-0000-0000-000000000000}"/>
          </ac:spMkLst>
        </pc:spChg>
        <pc:spChg chg="mod">
          <ac:chgData name="Marenk, Joerg" userId="c70e04d7-1f6f-481c-90e3-9b7f37ca5724" providerId="ADAL" clId="{F8C95172-0160-4437-A877-DD96E76B8DB1}" dt="2020-10-14T06:49:27.003" v="29" actId="555"/>
          <ac:spMkLst>
            <pc:docMk/>
            <pc:sldMk cId="1573157924" sldId="941"/>
            <ac:spMk id="13" creationId="{00000000-0000-0000-0000-000000000000}"/>
          </ac:spMkLst>
        </pc:spChg>
        <pc:spChg chg="mod">
          <ac:chgData name="Marenk, Joerg" userId="c70e04d7-1f6f-481c-90e3-9b7f37ca5724" providerId="ADAL" clId="{F8C95172-0160-4437-A877-DD96E76B8DB1}" dt="2020-10-14T06:49:53.991" v="33" actId="164"/>
          <ac:spMkLst>
            <pc:docMk/>
            <pc:sldMk cId="1573157924" sldId="941"/>
            <ac:spMk id="67" creationId="{ED92129A-40C3-41AF-B673-6419B5D37408}"/>
          </ac:spMkLst>
        </pc:spChg>
        <pc:spChg chg="mod">
          <ac:chgData name="Marenk, Joerg" userId="c70e04d7-1f6f-481c-90e3-9b7f37ca5724" providerId="ADAL" clId="{F8C95172-0160-4437-A877-DD96E76B8DB1}" dt="2020-10-14T06:49:53.991" v="33" actId="164"/>
          <ac:spMkLst>
            <pc:docMk/>
            <pc:sldMk cId="1573157924" sldId="941"/>
            <ac:spMk id="68" creationId="{4F571DC5-80F2-4444-9A72-0E44BB5C13E6}"/>
          </ac:spMkLst>
        </pc:spChg>
        <pc:spChg chg="mod">
          <ac:chgData name="Marenk, Joerg" userId="c70e04d7-1f6f-481c-90e3-9b7f37ca5724" providerId="ADAL" clId="{F8C95172-0160-4437-A877-DD96E76B8DB1}" dt="2020-10-14T06:49:53.991" v="33" actId="164"/>
          <ac:spMkLst>
            <pc:docMk/>
            <pc:sldMk cId="1573157924" sldId="941"/>
            <ac:spMk id="76" creationId="{D5C0D623-9361-4636-9FB7-491656D1251D}"/>
          </ac:spMkLst>
        </pc:spChg>
        <pc:spChg chg="mod">
          <ac:chgData name="Marenk, Joerg" userId="c70e04d7-1f6f-481c-90e3-9b7f37ca5724" providerId="ADAL" clId="{F8C95172-0160-4437-A877-DD96E76B8DB1}" dt="2020-10-14T06:50:01.635" v="34" actId="408"/>
          <ac:spMkLst>
            <pc:docMk/>
            <pc:sldMk cId="1573157924" sldId="941"/>
            <ac:spMk id="85" creationId="{00000000-0000-0000-0000-000000000000}"/>
          </ac:spMkLst>
        </pc:spChg>
        <pc:grpChg chg="add mod">
          <ac:chgData name="Marenk, Joerg" userId="c70e04d7-1f6f-481c-90e3-9b7f37ca5724" providerId="ADAL" clId="{F8C95172-0160-4437-A877-DD96E76B8DB1}" dt="2020-10-14T06:50:01.635" v="34" actId="408"/>
          <ac:grpSpMkLst>
            <pc:docMk/>
            <pc:sldMk cId="1573157924" sldId="941"/>
            <ac:grpSpMk id="2" creationId="{8C83CE1B-0D51-4564-9621-30F62CBBCCDC}"/>
          </ac:grpSpMkLst>
        </pc:grpChg>
        <pc:cxnChg chg="mod">
          <ac:chgData name="Marenk, Joerg" userId="c70e04d7-1f6f-481c-90e3-9b7f37ca5724" providerId="ADAL" clId="{F8C95172-0160-4437-A877-DD96E76B8DB1}" dt="2020-10-14T06:49:27.003" v="29" actId="555"/>
          <ac:cxnSpMkLst>
            <pc:docMk/>
            <pc:sldMk cId="1573157924" sldId="941"/>
            <ac:cxnSpMk id="39" creationId="{00000000-0000-0000-0000-000000000000}"/>
          </ac:cxnSpMkLst>
        </pc:cxnChg>
        <pc:cxnChg chg="mod">
          <ac:chgData name="Marenk, Joerg" userId="c70e04d7-1f6f-481c-90e3-9b7f37ca5724" providerId="ADAL" clId="{F8C95172-0160-4437-A877-DD96E76B8DB1}" dt="2020-10-14T06:49:27.003" v="29" actId="555"/>
          <ac:cxnSpMkLst>
            <pc:docMk/>
            <pc:sldMk cId="1573157924" sldId="941"/>
            <ac:cxnSpMk id="71" creationId="{5D1499DB-DDD1-4EA7-BCA4-29FEE3ADA155}"/>
          </ac:cxnSpMkLst>
        </pc:cxnChg>
        <pc:cxnChg chg="mod">
          <ac:chgData name="Marenk, Joerg" userId="c70e04d7-1f6f-481c-90e3-9b7f37ca5724" providerId="ADAL" clId="{F8C95172-0160-4437-A877-DD96E76B8DB1}" dt="2020-10-14T06:49:27.003" v="29" actId="555"/>
          <ac:cxnSpMkLst>
            <pc:docMk/>
            <pc:sldMk cId="1573157924" sldId="941"/>
            <ac:cxnSpMk id="73" creationId="{EF0F1E26-6A6B-4C6A-99CE-893483689949}"/>
          </ac:cxnSpMkLst>
        </pc:cxnChg>
        <pc:cxnChg chg="mod">
          <ac:chgData name="Marenk, Joerg" userId="c70e04d7-1f6f-481c-90e3-9b7f37ca5724" providerId="ADAL" clId="{F8C95172-0160-4437-A877-DD96E76B8DB1}" dt="2020-10-14T06:49:27.003" v="29" actId="555"/>
          <ac:cxnSpMkLst>
            <pc:docMk/>
            <pc:sldMk cId="1573157924" sldId="941"/>
            <ac:cxnSpMk id="83" creationId="{00000000-0000-0000-0000-000000000000}"/>
          </ac:cxnSpMkLst>
        </pc:cxnChg>
        <pc:cxnChg chg="mod">
          <ac:chgData name="Marenk, Joerg" userId="c70e04d7-1f6f-481c-90e3-9b7f37ca5724" providerId="ADAL" clId="{F8C95172-0160-4437-A877-DD96E76B8DB1}" dt="2020-10-14T06:49:27.003" v="29" actId="555"/>
          <ac:cxnSpMkLst>
            <pc:docMk/>
            <pc:sldMk cId="1573157924" sldId="941"/>
            <ac:cxnSpMk id="129" creationId="{260FF629-98DF-4135-8B9E-49DC85A0DF40}"/>
          </ac:cxnSpMkLst>
        </pc:cxnChg>
        <pc:cxnChg chg="mod">
          <ac:chgData name="Marenk, Joerg" userId="c70e04d7-1f6f-481c-90e3-9b7f37ca5724" providerId="ADAL" clId="{F8C95172-0160-4437-A877-DD96E76B8DB1}" dt="2020-10-14T06:49:27.003" v="29" actId="555"/>
          <ac:cxnSpMkLst>
            <pc:docMk/>
            <pc:sldMk cId="1573157924" sldId="941"/>
            <ac:cxnSpMk id="140" creationId="{A38D9C83-86F5-49D7-AEFD-8934720A091A}"/>
          </ac:cxnSpMkLst>
        </pc:cxnChg>
        <pc:cxnChg chg="mod">
          <ac:chgData name="Marenk, Joerg" userId="c70e04d7-1f6f-481c-90e3-9b7f37ca5724" providerId="ADAL" clId="{F8C95172-0160-4437-A877-DD96E76B8DB1}" dt="2020-10-14T06:49:27.003" v="29" actId="555"/>
          <ac:cxnSpMkLst>
            <pc:docMk/>
            <pc:sldMk cId="1573157924" sldId="941"/>
            <ac:cxnSpMk id="143" creationId="{4250EA78-740C-4F75-94A7-2E480F8D9F53}"/>
          </ac:cxnSpMkLst>
        </pc:cxnChg>
        <pc:cxnChg chg="mod">
          <ac:chgData name="Marenk, Joerg" userId="c70e04d7-1f6f-481c-90e3-9b7f37ca5724" providerId="ADAL" clId="{F8C95172-0160-4437-A877-DD96E76B8DB1}" dt="2020-10-14T06:49:27.003" v="29" actId="555"/>
          <ac:cxnSpMkLst>
            <pc:docMk/>
            <pc:sldMk cId="1573157924" sldId="941"/>
            <ac:cxnSpMk id="167" creationId="{3826B4DF-FF94-44E5-A73C-150910C38D49}"/>
          </ac:cxnSpMkLst>
        </pc:cxnChg>
        <pc:cxnChg chg="mod">
          <ac:chgData name="Marenk, Joerg" userId="c70e04d7-1f6f-481c-90e3-9b7f37ca5724" providerId="ADAL" clId="{F8C95172-0160-4437-A877-DD96E76B8DB1}" dt="2020-10-14T06:49:27.003" v="29" actId="555"/>
          <ac:cxnSpMkLst>
            <pc:docMk/>
            <pc:sldMk cId="1573157924" sldId="941"/>
            <ac:cxnSpMk id="196" creationId="{6CA113D4-FD88-44F4-BF8E-4FF8AD904E5B}"/>
          </ac:cxnSpMkLst>
        </pc:cxnChg>
      </pc:sldChg>
      <pc:sldChg chg="add modNotesTx">
        <pc:chgData name="Marenk, Joerg" userId="c70e04d7-1f6f-481c-90e3-9b7f37ca5724" providerId="ADAL" clId="{F8C95172-0160-4437-A877-DD96E76B8DB1}" dt="2020-10-14T06:48:34.982" v="28" actId="20577"/>
        <pc:sldMkLst>
          <pc:docMk/>
          <pc:sldMk cId="273086443" sldId="2402"/>
        </pc:sldMkLst>
      </pc:sldChg>
    </pc:docChg>
  </pc:docChgLst>
  <pc:docChgLst>
    <pc:chgData name="Zimmermann, Henrik" userId="f3371f74-77a0-4487-8e3c-47b5ab652130" providerId="ADAL" clId="{C403F1BC-42F1-4E59-9C50-FB3D25BC4669}"/>
    <pc:docChg chg="undo custSel addSld delSld modSld sldOrd delMainMaster">
      <pc:chgData name="Zimmermann, Henrik" userId="f3371f74-77a0-4487-8e3c-47b5ab652130" providerId="ADAL" clId="{C403F1BC-42F1-4E59-9C50-FB3D25BC4669}" dt="2020-10-15T14:58:53.031" v="5186" actId="1076"/>
      <pc:docMkLst>
        <pc:docMk/>
      </pc:docMkLst>
      <pc:sldChg chg="modSp">
        <pc:chgData name="Zimmermann, Henrik" userId="f3371f74-77a0-4487-8e3c-47b5ab652130" providerId="ADAL" clId="{C403F1BC-42F1-4E59-9C50-FB3D25BC4669}" dt="2020-10-13T11:56:12.297" v="46" actId="20577"/>
        <pc:sldMkLst>
          <pc:docMk/>
          <pc:sldMk cId="0" sldId="344"/>
        </pc:sldMkLst>
        <pc:spChg chg="mod">
          <ac:chgData name="Zimmermann, Henrik" userId="f3371f74-77a0-4487-8e3c-47b5ab652130" providerId="ADAL" clId="{C403F1BC-42F1-4E59-9C50-FB3D25BC4669}" dt="2020-10-13T11:56:12.297" v="46" actId="20577"/>
          <ac:spMkLst>
            <pc:docMk/>
            <pc:sldMk cId="0" sldId="344"/>
            <ac:spMk id="3" creationId="{00000000-0000-0000-0000-000000000000}"/>
          </ac:spMkLst>
        </pc:spChg>
      </pc:sldChg>
      <pc:sldChg chg="del">
        <pc:chgData name="Zimmermann, Henrik" userId="f3371f74-77a0-4487-8e3c-47b5ab652130" providerId="ADAL" clId="{C403F1BC-42F1-4E59-9C50-FB3D25BC4669}" dt="2020-10-14T18:01:54.066" v="4914" actId="2696"/>
        <pc:sldMkLst>
          <pc:docMk/>
          <pc:sldMk cId="3295641251" sldId="374"/>
        </pc:sldMkLst>
      </pc:sldChg>
      <pc:sldChg chg="del">
        <pc:chgData name="Zimmermann, Henrik" userId="f3371f74-77a0-4487-8e3c-47b5ab652130" providerId="ADAL" clId="{C403F1BC-42F1-4E59-9C50-FB3D25BC4669}" dt="2020-10-14T16:50:55.308" v="420" actId="2696"/>
        <pc:sldMkLst>
          <pc:docMk/>
          <pc:sldMk cId="3886438963" sldId="382"/>
        </pc:sldMkLst>
      </pc:sldChg>
      <pc:sldChg chg="del">
        <pc:chgData name="Zimmermann, Henrik" userId="f3371f74-77a0-4487-8e3c-47b5ab652130" providerId="ADAL" clId="{C403F1BC-42F1-4E59-9C50-FB3D25BC4669}" dt="2020-10-14T16:50:55.326" v="422" actId="2696"/>
        <pc:sldMkLst>
          <pc:docMk/>
          <pc:sldMk cId="854015491" sldId="387"/>
        </pc:sldMkLst>
      </pc:sldChg>
      <pc:sldChg chg="del">
        <pc:chgData name="Zimmermann, Henrik" userId="f3371f74-77a0-4487-8e3c-47b5ab652130" providerId="ADAL" clId="{C403F1BC-42F1-4E59-9C50-FB3D25BC4669}" dt="2020-10-14T16:50:55.317" v="421" actId="2696"/>
        <pc:sldMkLst>
          <pc:docMk/>
          <pc:sldMk cId="42108366" sldId="388"/>
        </pc:sldMkLst>
      </pc:sldChg>
      <pc:sldChg chg="modSp">
        <pc:chgData name="Zimmermann, Henrik" userId="f3371f74-77a0-4487-8e3c-47b5ab652130" providerId="ADAL" clId="{C403F1BC-42F1-4E59-9C50-FB3D25BC4669}" dt="2020-10-13T12:09:40.187" v="335"/>
        <pc:sldMkLst>
          <pc:docMk/>
          <pc:sldMk cId="1885187208" sldId="489"/>
        </pc:sldMkLst>
        <pc:spChg chg="mod">
          <ac:chgData name="Zimmermann, Henrik" userId="f3371f74-77a0-4487-8e3c-47b5ab652130" providerId="ADAL" clId="{C403F1BC-42F1-4E59-9C50-FB3D25BC4669}" dt="2020-10-13T12:09:40.187" v="335"/>
          <ac:spMkLst>
            <pc:docMk/>
            <pc:sldMk cId="1885187208" sldId="489"/>
            <ac:spMk id="139" creationId="{00000000-0000-0000-0000-000000000000}"/>
          </ac:spMkLst>
        </pc:spChg>
      </pc:sldChg>
      <pc:sldChg chg="modSp">
        <pc:chgData name="Zimmermann, Henrik" userId="f3371f74-77a0-4487-8e3c-47b5ab652130" providerId="ADAL" clId="{C403F1BC-42F1-4E59-9C50-FB3D25BC4669}" dt="2020-10-13T11:53:35.186" v="24" actId="20577"/>
        <pc:sldMkLst>
          <pc:docMk/>
          <pc:sldMk cId="466666290" sldId="864"/>
        </pc:sldMkLst>
        <pc:spChg chg="mod">
          <ac:chgData name="Zimmermann, Henrik" userId="f3371f74-77a0-4487-8e3c-47b5ab652130" providerId="ADAL" clId="{C403F1BC-42F1-4E59-9C50-FB3D25BC4669}" dt="2020-10-13T11:53:35.186" v="24" actId="20577"/>
          <ac:spMkLst>
            <pc:docMk/>
            <pc:sldMk cId="466666290" sldId="864"/>
            <ac:spMk id="2" creationId="{00000000-0000-0000-0000-000000000000}"/>
          </ac:spMkLst>
        </pc:spChg>
      </pc:sldChg>
      <pc:sldChg chg="del">
        <pc:chgData name="Zimmermann, Henrik" userId="f3371f74-77a0-4487-8e3c-47b5ab652130" providerId="ADAL" clId="{C403F1BC-42F1-4E59-9C50-FB3D25BC4669}" dt="2020-10-13T12:20:34.819" v="338" actId="2696"/>
        <pc:sldMkLst>
          <pc:docMk/>
          <pc:sldMk cId="2541397737" sldId="1001"/>
        </pc:sldMkLst>
      </pc:sldChg>
      <pc:sldChg chg="del">
        <pc:chgData name="Zimmermann, Henrik" userId="f3371f74-77a0-4487-8e3c-47b5ab652130" providerId="ADAL" clId="{C403F1BC-42F1-4E59-9C50-FB3D25BC4669}" dt="2020-10-13T12:20:36.010" v="339" actId="2696"/>
        <pc:sldMkLst>
          <pc:docMk/>
          <pc:sldMk cId="4072942111" sldId="1003"/>
        </pc:sldMkLst>
      </pc:sldChg>
      <pc:sldChg chg="addSp modSp">
        <pc:chgData name="Zimmermann, Henrik" userId="f3371f74-77a0-4487-8e3c-47b5ab652130" providerId="ADAL" clId="{C403F1BC-42F1-4E59-9C50-FB3D25BC4669}" dt="2020-10-14T17:40:57.054" v="4633" actId="20577"/>
        <pc:sldMkLst>
          <pc:docMk/>
          <pc:sldMk cId="3432557534" sldId="1222"/>
        </pc:sldMkLst>
        <pc:spChg chg="mod">
          <ac:chgData name="Zimmermann, Henrik" userId="f3371f74-77a0-4487-8e3c-47b5ab652130" providerId="ADAL" clId="{C403F1BC-42F1-4E59-9C50-FB3D25BC4669}" dt="2020-10-14T17:32:49.188" v="4421" actId="1076"/>
          <ac:spMkLst>
            <pc:docMk/>
            <pc:sldMk cId="3432557534" sldId="1222"/>
            <ac:spMk id="5" creationId="{794F6279-66DC-4F86-B101-BCE67D535ED9}"/>
          </ac:spMkLst>
        </pc:spChg>
        <pc:spChg chg="mod">
          <ac:chgData name="Zimmermann, Henrik" userId="f3371f74-77a0-4487-8e3c-47b5ab652130" providerId="ADAL" clId="{C403F1BC-42F1-4E59-9C50-FB3D25BC4669}" dt="2020-10-14T17:29:57.326" v="4358"/>
          <ac:spMkLst>
            <pc:docMk/>
            <pc:sldMk cId="3432557534" sldId="1222"/>
            <ac:spMk id="6" creationId="{9D15822E-3E4F-45AB-89DF-F2F58FAD284A}"/>
          </ac:spMkLst>
        </pc:spChg>
        <pc:spChg chg="mod">
          <ac:chgData name="Zimmermann, Henrik" userId="f3371f74-77a0-4487-8e3c-47b5ab652130" providerId="ADAL" clId="{C403F1BC-42F1-4E59-9C50-FB3D25BC4669}" dt="2020-10-14T17:30:30.908" v="4371" actId="1076"/>
          <ac:spMkLst>
            <pc:docMk/>
            <pc:sldMk cId="3432557534" sldId="1222"/>
            <ac:spMk id="7" creationId="{61F4CD42-D5A5-4D94-8D12-FD63042F0A00}"/>
          </ac:spMkLst>
        </pc:spChg>
        <pc:spChg chg="add mod">
          <ac:chgData name="Zimmermann, Henrik" userId="f3371f74-77a0-4487-8e3c-47b5ab652130" providerId="ADAL" clId="{C403F1BC-42F1-4E59-9C50-FB3D25BC4669}" dt="2020-10-14T17:32:28.069" v="4418" actId="14100"/>
          <ac:spMkLst>
            <pc:docMk/>
            <pc:sldMk cId="3432557534" sldId="1222"/>
            <ac:spMk id="9" creationId="{331417CC-DA44-4347-AA94-686A63E628D5}"/>
          </ac:spMkLst>
        </pc:spChg>
        <pc:spChg chg="mod">
          <ac:chgData name="Zimmermann, Henrik" userId="f3371f74-77a0-4487-8e3c-47b5ab652130" providerId="ADAL" clId="{C403F1BC-42F1-4E59-9C50-FB3D25BC4669}" dt="2020-10-14T17:30:10.877" v="4368" actId="1076"/>
          <ac:spMkLst>
            <pc:docMk/>
            <pc:sldMk cId="3432557534" sldId="1222"/>
            <ac:spMk id="10" creationId="{86EAB606-B0E5-4699-91A2-2F28589C71F3}"/>
          </ac:spMkLst>
        </pc:spChg>
        <pc:spChg chg="add mod">
          <ac:chgData name="Zimmermann, Henrik" userId="f3371f74-77a0-4487-8e3c-47b5ab652130" providerId="ADAL" clId="{C403F1BC-42F1-4E59-9C50-FB3D25BC4669}" dt="2020-10-14T17:40:57.054" v="4633" actId="20577"/>
          <ac:spMkLst>
            <pc:docMk/>
            <pc:sldMk cId="3432557534" sldId="1222"/>
            <ac:spMk id="12" creationId="{9807A6BA-B195-4E5E-A144-46F30EAAECD5}"/>
          </ac:spMkLst>
        </pc:spChg>
        <pc:spChg chg="add mod">
          <ac:chgData name="Zimmermann, Henrik" userId="f3371f74-77a0-4487-8e3c-47b5ab652130" providerId="ADAL" clId="{C403F1BC-42F1-4E59-9C50-FB3D25BC4669}" dt="2020-10-14T17:34:43.166" v="4531" actId="20577"/>
          <ac:spMkLst>
            <pc:docMk/>
            <pc:sldMk cId="3432557534" sldId="1222"/>
            <ac:spMk id="13" creationId="{170AB2BA-7EB9-4309-AB81-1DC58538EABD}"/>
          </ac:spMkLst>
        </pc:spChg>
        <pc:picChg chg="mod">
          <ac:chgData name="Zimmermann, Henrik" userId="f3371f74-77a0-4487-8e3c-47b5ab652130" providerId="ADAL" clId="{C403F1BC-42F1-4E59-9C50-FB3D25BC4669}" dt="2020-10-14T17:32:18.486" v="4416" actId="1076"/>
          <ac:picMkLst>
            <pc:docMk/>
            <pc:sldMk cId="3432557534" sldId="1222"/>
            <ac:picMk id="3" creationId="{1DEB27B1-D159-46A5-865A-4DF0E4BDE430}"/>
          </ac:picMkLst>
        </pc:picChg>
        <pc:picChg chg="mod">
          <ac:chgData name="Zimmermann, Henrik" userId="f3371f74-77a0-4487-8e3c-47b5ab652130" providerId="ADAL" clId="{C403F1BC-42F1-4E59-9C50-FB3D25BC4669}" dt="2020-10-14T17:30:08.541" v="4367" actId="1076"/>
          <ac:picMkLst>
            <pc:docMk/>
            <pc:sldMk cId="3432557534" sldId="1222"/>
            <ac:picMk id="4" creationId="{02D6CC53-68C8-481F-B7E9-819C24B18507}"/>
          </ac:picMkLst>
        </pc:picChg>
      </pc:sldChg>
      <pc:sldChg chg="addSp delSp modSp add">
        <pc:chgData name="Zimmermann, Henrik" userId="f3371f74-77a0-4487-8e3c-47b5ab652130" providerId="ADAL" clId="{C403F1BC-42F1-4E59-9C50-FB3D25BC4669}" dt="2020-10-14T17:40:50.846" v="4632" actId="20577"/>
        <pc:sldMkLst>
          <pc:docMk/>
          <pc:sldMk cId="2884397847" sldId="1228"/>
        </pc:sldMkLst>
        <pc:spChg chg="ord">
          <ac:chgData name="Zimmermann, Henrik" userId="f3371f74-77a0-4487-8e3c-47b5ab652130" providerId="ADAL" clId="{C403F1BC-42F1-4E59-9C50-FB3D25BC4669}" dt="2020-10-14T17:36:33.959" v="4540" actId="166"/>
          <ac:spMkLst>
            <pc:docMk/>
            <pc:sldMk cId="2884397847" sldId="1228"/>
            <ac:spMk id="7" creationId="{9A21FC4B-FCB2-48C2-A340-A1AFF4B3A87F}"/>
          </ac:spMkLst>
        </pc:spChg>
        <pc:spChg chg="add mod ord">
          <ac:chgData name="Zimmermann, Henrik" userId="f3371f74-77a0-4487-8e3c-47b5ab652130" providerId="ADAL" clId="{C403F1BC-42F1-4E59-9C50-FB3D25BC4669}" dt="2020-10-14T17:36:33.959" v="4540" actId="166"/>
          <ac:spMkLst>
            <pc:docMk/>
            <pc:sldMk cId="2884397847" sldId="1228"/>
            <ac:spMk id="8" creationId="{0A881546-530E-46F6-9E60-4A43E2D7B4E9}"/>
          </ac:spMkLst>
        </pc:spChg>
        <pc:spChg chg="mod ord">
          <ac:chgData name="Zimmermann, Henrik" userId="f3371f74-77a0-4487-8e3c-47b5ab652130" providerId="ADAL" clId="{C403F1BC-42F1-4E59-9C50-FB3D25BC4669}" dt="2020-10-14T17:40:50.846" v="4632" actId="20577"/>
          <ac:spMkLst>
            <pc:docMk/>
            <pc:sldMk cId="2884397847" sldId="1228"/>
            <ac:spMk id="9" creationId="{00000000-0000-0000-0000-000000000000}"/>
          </ac:spMkLst>
        </pc:spChg>
        <pc:spChg chg="add mod">
          <ac:chgData name="Zimmermann, Henrik" userId="f3371f74-77a0-4487-8e3c-47b5ab652130" providerId="ADAL" clId="{C403F1BC-42F1-4E59-9C50-FB3D25BC4669}" dt="2020-10-14T17:36:20.468" v="4539" actId="1076"/>
          <ac:spMkLst>
            <pc:docMk/>
            <pc:sldMk cId="2884397847" sldId="1228"/>
            <ac:spMk id="11" creationId="{D4847856-193F-4D7B-8D48-EB8F7F465B1C}"/>
          </ac:spMkLst>
        </pc:spChg>
        <pc:picChg chg="ord">
          <ac:chgData name="Zimmermann, Henrik" userId="f3371f74-77a0-4487-8e3c-47b5ab652130" providerId="ADAL" clId="{C403F1BC-42F1-4E59-9C50-FB3D25BC4669}" dt="2020-10-14T17:36:33.959" v="4540" actId="166"/>
          <ac:picMkLst>
            <pc:docMk/>
            <pc:sldMk cId="2884397847" sldId="1228"/>
            <ac:picMk id="5" creationId="{51002405-EFB0-4171-B068-7E06E57E1E27}"/>
          </ac:picMkLst>
        </pc:picChg>
        <pc:picChg chg="add del">
          <ac:chgData name="Zimmermann, Henrik" userId="f3371f74-77a0-4487-8e3c-47b5ab652130" providerId="ADAL" clId="{C403F1BC-42F1-4E59-9C50-FB3D25BC4669}" dt="2020-10-14T17:36:05.444" v="4536" actId="478"/>
          <ac:picMkLst>
            <pc:docMk/>
            <pc:sldMk cId="2884397847" sldId="1228"/>
            <ac:picMk id="10" creationId="{78C5EDF0-3DCD-40B8-87DF-1F4CDD79977E}"/>
          </ac:picMkLst>
        </pc:picChg>
      </pc:sldChg>
      <pc:sldChg chg="addSp delSp modSp add del delAnim modAnim">
        <pc:chgData name="Zimmermann, Henrik" userId="f3371f74-77a0-4487-8e3c-47b5ab652130" providerId="ADAL" clId="{C403F1BC-42F1-4E59-9C50-FB3D25BC4669}" dt="2020-10-15T14:58:30.437" v="5180" actId="1035"/>
        <pc:sldMkLst>
          <pc:docMk/>
          <pc:sldMk cId="2786803364" sldId="1238"/>
        </pc:sldMkLst>
        <pc:spChg chg="mod">
          <ac:chgData name="Zimmermann, Henrik" userId="f3371f74-77a0-4487-8e3c-47b5ab652130" providerId="ADAL" clId="{C403F1BC-42F1-4E59-9C50-FB3D25BC4669}" dt="2020-10-14T17:18:21.572" v="1105" actId="20577"/>
          <ac:spMkLst>
            <pc:docMk/>
            <pc:sldMk cId="2786803364" sldId="1238"/>
            <ac:spMk id="2" creationId="{00000000-0000-0000-0000-000000000000}"/>
          </ac:spMkLst>
        </pc:spChg>
        <pc:spChg chg="mod topLvl">
          <ac:chgData name="Zimmermann, Henrik" userId="f3371f74-77a0-4487-8e3c-47b5ab652130" providerId="ADAL" clId="{C403F1BC-42F1-4E59-9C50-FB3D25BC4669}" dt="2020-10-15T14:43:24.754" v="5102" actId="165"/>
          <ac:spMkLst>
            <pc:docMk/>
            <pc:sldMk cId="2786803364" sldId="1238"/>
            <ac:spMk id="3" creationId="{00000000-0000-0000-0000-000000000000}"/>
          </ac:spMkLst>
        </pc:spChg>
        <pc:spChg chg="del mod">
          <ac:chgData name="Zimmermann, Henrik" userId="f3371f74-77a0-4487-8e3c-47b5ab652130" providerId="ADAL" clId="{C403F1BC-42F1-4E59-9C50-FB3D25BC4669}" dt="2020-10-15T14:06:14.209" v="4979" actId="478"/>
          <ac:spMkLst>
            <pc:docMk/>
            <pc:sldMk cId="2786803364" sldId="1238"/>
            <ac:spMk id="4" creationId="{2B41F1E1-11AC-4158-9A93-20B47F2341FB}"/>
          </ac:spMkLst>
        </pc:spChg>
        <pc:spChg chg="add mod">
          <ac:chgData name="Zimmermann, Henrik" userId="f3371f74-77a0-4487-8e3c-47b5ab652130" providerId="ADAL" clId="{C403F1BC-42F1-4E59-9C50-FB3D25BC4669}" dt="2020-10-15T14:40:23.493" v="5101" actId="1035"/>
          <ac:spMkLst>
            <pc:docMk/>
            <pc:sldMk cId="2786803364" sldId="1238"/>
            <ac:spMk id="8" creationId="{D9531DFE-7A6C-4801-848A-1BE7CEC41C53}"/>
          </ac:spMkLst>
        </pc:spChg>
        <pc:grpChg chg="del">
          <ac:chgData name="Zimmermann, Henrik" userId="f3371f74-77a0-4487-8e3c-47b5ab652130" providerId="ADAL" clId="{C403F1BC-42F1-4E59-9C50-FB3D25BC4669}" dt="2020-10-14T17:06:08.172" v="743" actId="478"/>
          <ac:grpSpMkLst>
            <pc:docMk/>
            <pc:sldMk cId="2786803364" sldId="1238"/>
            <ac:grpSpMk id="6" creationId="{FFF97BC4-AED6-4F53-A2C0-87D352B0F6FA}"/>
          </ac:grpSpMkLst>
        </pc:grpChg>
        <pc:grpChg chg="add del mod">
          <ac:chgData name="Zimmermann, Henrik" userId="f3371f74-77a0-4487-8e3c-47b5ab652130" providerId="ADAL" clId="{C403F1BC-42F1-4E59-9C50-FB3D25BC4669}" dt="2020-10-15T14:43:24.754" v="5102" actId="165"/>
          <ac:grpSpMkLst>
            <pc:docMk/>
            <pc:sldMk cId="2786803364" sldId="1238"/>
            <ac:grpSpMk id="10" creationId="{90410C8D-959C-4B5E-A10E-68D133F2A44D}"/>
          </ac:grpSpMkLst>
        </pc:grpChg>
        <pc:grpChg chg="add mod">
          <ac:chgData name="Zimmermann, Henrik" userId="f3371f74-77a0-4487-8e3c-47b5ab652130" providerId="ADAL" clId="{C403F1BC-42F1-4E59-9C50-FB3D25BC4669}" dt="2020-10-15T14:06:23.103" v="4981" actId="1076"/>
          <ac:grpSpMkLst>
            <pc:docMk/>
            <pc:sldMk cId="2786803364" sldId="1238"/>
            <ac:grpSpMk id="11" creationId="{ACFDF1E3-27B0-4334-B5B4-677E9799F298}"/>
          </ac:grpSpMkLst>
        </pc:grpChg>
        <pc:picChg chg="add del mod">
          <ac:chgData name="Zimmermann, Henrik" userId="f3371f74-77a0-4487-8e3c-47b5ab652130" providerId="ADAL" clId="{C403F1BC-42F1-4E59-9C50-FB3D25BC4669}" dt="2020-10-15T14:58:19.863" v="5141" actId="478"/>
          <ac:picMkLst>
            <pc:docMk/>
            <pc:sldMk cId="2786803364" sldId="1238"/>
            <ac:picMk id="5" creationId="{71F601CC-771F-4B41-A294-5CC8424DD86F}"/>
          </ac:picMkLst>
        </pc:picChg>
        <pc:picChg chg="del topLvl">
          <ac:chgData name="Zimmermann, Henrik" userId="f3371f74-77a0-4487-8e3c-47b5ab652130" providerId="ADAL" clId="{C403F1BC-42F1-4E59-9C50-FB3D25BC4669}" dt="2020-10-14T17:06:08.172" v="743" actId="478"/>
          <ac:picMkLst>
            <pc:docMk/>
            <pc:sldMk cId="2786803364" sldId="1238"/>
            <ac:picMk id="5" creationId="{D4EF6470-5929-4C8E-ABCB-D528AFB29696}"/>
          </ac:picMkLst>
        </pc:picChg>
        <pc:picChg chg="add mod">
          <ac:chgData name="Zimmermann, Henrik" userId="f3371f74-77a0-4487-8e3c-47b5ab652130" providerId="ADAL" clId="{C403F1BC-42F1-4E59-9C50-FB3D25BC4669}" dt="2020-10-15T14:58:30.437" v="5180" actId="1035"/>
          <ac:picMkLst>
            <pc:docMk/>
            <pc:sldMk cId="2786803364" sldId="1238"/>
            <ac:picMk id="6" creationId="{1FF459BD-336F-4475-8C25-44AFB63FD714}"/>
          </ac:picMkLst>
        </pc:picChg>
        <pc:picChg chg="add del mod topLvl">
          <ac:chgData name="Zimmermann, Henrik" userId="f3371f74-77a0-4487-8e3c-47b5ab652130" providerId="ADAL" clId="{C403F1BC-42F1-4E59-9C50-FB3D25BC4669}" dt="2020-10-15T14:43:34.303" v="5106" actId="478"/>
          <ac:picMkLst>
            <pc:docMk/>
            <pc:sldMk cId="2786803364" sldId="1238"/>
            <ac:picMk id="7" creationId="{638144EB-7F12-4664-A62D-878CA1BBEB88}"/>
          </ac:picMkLst>
        </pc:picChg>
        <pc:picChg chg="add mod">
          <ac:chgData name="Zimmermann, Henrik" userId="f3371f74-77a0-4487-8e3c-47b5ab652130" providerId="ADAL" clId="{C403F1BC-42F1-4E59-9C50-FB3D25BC4669}" dt="2020-10-14T17:27:37.244" v="1481" actId="164"/>
          <ac:picMkLst>
            <pc:docMk/>
            <pc:sldMk cId="2786803364" sldId="1238"/>
            <ac:picMk id="9" creationId="{ECA28638-DEA8-4ED0-AA8B-70F17775FFEF}"/>
          </ac:picMkLst>
        </pc:picChg>
      </pc:sldChg>
      <pc:sldChg chg="add ord">
        <pc:chgData name="Zimmermann, Henrik" userId="f3371f74-77a0-4487-8e3c-47b5ab652130" providerId="ADAL" clId="{C403F1BC-42F1-4E59-9C50-FB3D25BC4669}" dt="2020-10-14T17:05:06.941" v="742"/>
        <pc:sldMkLst>
          <pc:docMk/>
          <pc:sldMk cId="623947292" sldId="1243"/>
        </pc:sldMkLst>
      </pc:sldChg>
      <pc:sldChg chg="modSp">
        <pc:chgData name="Zimmermann, Henrik" userId="f3371f74-77a0-4487-8e3c-47b5ab652130" providerId="ADAL" clId="{C403F1BC-42F1-4E59-9C50-FB3D25BC4669}" dt="2020-10-13T11:53:46.218" v="44" actId="20577"/>
        <pc:sldMkLst>
          <pc:docMk/>
          <pc:sldMk cId="3294315642" sldId="2395"/>
        </pc:sldMkLst>
        <pc:spChg chg="mod">
          <ac:chgData name="Zimmermann, Henrik" userId="f3371f74-77a0-4487-8e3c-47b5ab652130" providerId="ADAL" clId="{C403F1BC-42F1-4E59-9C50-FB3D25BC4669}" dt="2020-10-13T11:53:46.218" v="44" actId="20577"/>
          <ac:spMkLst>
            <pc:docMk/>
            <pc:sldMk cId="3294315642" sldId="2395"/>
            <ac:spMk id="4" creationId="{60425138-D74E-49C4-A298-B62321AF82A0}"/>
          </ac:spMkLst>
        </pc:spChg>
      </pc:sldChg>
      <pc:sldChg chg="modSp">
        <pc:chgData name="Zimmermann, Henrik" userId="f3371f74-77a0-4487-8e3c-47b5ab652130" providerId="ADAL" clId="{C403F1BC-42F1-4E59-9C50-FB3D25BC4669}" dt="2020-10-15T14:02:23.142" v="4976" actId="313"/>
        <pc:sldMkLst>
          <pc:docMk/>
          <pc:sldMk cId="3659262779" sldId="6629"/>
        </pc:sldMkLst>
        <pc:spChg chg="mod">
          <ac:chgData name="Zimmermann, Henrik" userId="f3371f74-77a0-4487-8e3c-47b5ab652130" providerId="ADAL" clId="{C403F1BC-42F1-4E59-9C50-FB3D25BC4669}" dt="2020-10-15T14:02:23.142" v="4976" actId="313"/>
          <ac:spMkLst>
            <pc:docMk/>
            <pc:sldMk cId="3659262779" sldId="6629"/>
            <ac:spMk id="2" creationId="{00000000-0000-0000-0000-000000000000}"/>
          </ac:spMkLst>
        </pc:spChg>
      </pc:sldChg>
      <pc:sldChg chg="addSp delSp modSp">
        <pc:chgData name="Zimmermann, Henrik" userId="f3371f74-77a0-4487-8e3c-47b5ab652130" providerId="ADAL" clId="{C403F1BC-42F1-4E59-9C50-FB3D25BC4669}" dt="2020-10-13T11:59:22.313" v="230" actId="20577"/>
        <pc:sldMkLst>
          <pc:docMk/>
          <pc:sldMk cId="2869111534" sldId="6634"/>
        </pc:sldMkLst>
        <pc:spChg chg="add del mod">
          <ac:chgData name="Zimmermann, Henrik" userId="f3371f74-77a0-4487-8e3c-47b5ab652130" providerId="ADAL" clId="{C403F1BC-42F1-4E59-9C50-FB3D25BC4669}" dt="2020-10-13T11:59:22.313" v="230" actId="20577"/>
          <ac:spMkLst>
            <pc:docMk/>
            <pc:sldMk cId="2869111534" sldId="6634"/>
            <ac:spMk id="2" creationId="{00000000-0000-0000-0000-000000000000}"/>
          </ac:spMkLst>
        </pc:spChg>
        <pc:spChg chg="add del mod">
          <ac:chgData name="Zimmermann, Henrik" userId="f3371f74-77a0-4487-8e3c-47b5ab652130" providerId="ADAL" clId="{C403F1BC-42F1-4E59-9C50-FB3D25BC4669}" dt="2020-10-13T11:56:28.215" v="48"/>
          <ac:spMkLst>
            <pc:docMk/>
            <pc:sldMk cId="2869111534" sldId="6634"/>
            <ac:spMk id="3" creationId="{472A576B-C594-4929-9E47-2B2BE0B1EF6A}"/>
          </ac:spMkLst>
        </pc:spChg>
      </pc:sldChg>
      <pc:sldChg chg="modSp">
        <pc:chgData name="Zimmermann, Henrik" userId="f3371f74-77a0-4487-8e3c-47b5ab652130" providerId="ADAL" clId="{C403F1BC-42F1-4E59-9C50-FB3D25BC4669}" dt="2020-10-15T14:02:51.735" v="4978" actId="20577"/>
        <pc:sldMkLst>
          <pc:docMk/>
          <pc:sldMk cId="2145212771" sldId="6635"/>
        </pc:sldMkLst>
        <pc:spChg chg="mod">
          <ac:chgData name="Zimmermann, Henrik" userId="f3371f74-77a0-4487-8e3c-47b5ab652130" providerId="ADAL" clId="{C403F1BC-42F1-4E59-9C50-FB3D25BC4669}" dt="2020-10-15T14:02:51.735" v="4978" actId="20577"/>
          <ac:spMkLst>
            <pc:docMk/>
            <pc:sldMk cId="2145212771" sldId="6635"/>
            <ac:spMk id="2" creationId="{00000000-0000-0000-0000-000000000000}"/>
          </ac:spMkLst>
        </pc:spChg>
      </pc:sldChg>
      <pc:sldChg chg="modSp ord">
        <pc:chgData name="Zimmermann, Henrik" userId="f3371f74-77a0-4487-8e3c-47b5ab652130" providerId="ADAL" clId="{C403F1BC-42F1-4E59-9C50-FB3D25BC4669}" dt="2020-10-14T17:48:06.685" v="4650" actId="6549"/>
        <pc:sldMkLst>
          <pc:docMk/>
          <pc:sldMk cId="1725915301" sldId="6636"/>
        </pc:sldMkLst>
        <pc:spChg chg="mod">
          <ac:chgData name="Zimmermann, Henrik" userId="f3371f74-77a0-4487-8e3c-47b5ab652130" providerId="ADAL" clId="{C403F1BC-42F1-4E59-9C50-FB3D25BC4669}" dt="2020-10-14T17:48:06.685" v="4650" actId="6549"/>
          <ac:spMkLst>
            <pc:docMk/>
            <pc:sldMk cId="1725915301" sldId="6636"/>
            <ac:spMk id="2" creationId="{00000000-0000-0000-0000-000000000000}"/>
          </ac:spMkLst>
        </pc:spChg>
      </pc:sldChg>
      <pc:sldChg chg="ord">
        <pc:chgData name="Zimmermann, Henrik" userId="f3371f74-77a0-4487-8e3c-47b5ab652130" providerId="ADAL" clId="{C403F1BC-42F1-4E59-9C50-FB3D25BC4669}" dt="2020-10-13T12:15:25.828" v="336"/>
        <pc:sldMkLst>
          <pc:docMk/>
          <pc:sldMk cId="505278533" sldId="6642"/>
        </pc:sldMkLst>
      </pc:sldChg>
      <pc:sldChg chg="modSp">
        <pc:chgData name="Zimmermann, Henrik" userId="f3371f74-77a0-4487-8e3c-47b5ab652130" providerId="ADAL" clId="{C403F1BC-42F1-4E59-9C50-FB3D25BC4669}" dt="2020-10-15T14:53:03.694" v="5136" actId="14100"/>
        <pc:sldMkLst>
          <pc:docMk/>
          <pc:sldMk cId="1632705693" sldId="6650"/>
        </pc:sldMkLst>
        <pc:spChg chg="mod">
          <ac:chgData name="Zimmermann, Henrik" userId="f3371f74-77a0-4487-8e3c-47b5ab652130" providerId="ADAL" clId="{C403F1BC-42F1-4E59-9C50-FB3D25BC4669}" dt="2020-10-15T14:53:03.694" v="5136" actId="14100"/>
          <ac:spMkLst>
            <pc:docMk/>
            <pc:sldMk cId="1632705693" sldId="6650"/>
            <ac:spMk id="35" creationId="{6637E638-0E83-4E4B-B858-09504E73A7FF}"/>
          </ac:spMkLst>
        </pc:spChg>
        <pc:spChg chg="mod">
          <ac:chgData name="Zimmermann, Henrik" userId="f3371f74-77a0-4487-8e3c-47b5ab652130" providerId="ADAL" clId="{C403F1BC-42F1-4E59-9C50-FB3D25BC4669}" dt="2020-10-15T14:32:02.362" v="5048" actId="20577"/>
          <ac:spMkLst>
            <pc:docMk/>
            <pc:sldMk cId="1632705693" sldId="6650"/>
            <ac:spMk id="75" creationId="{3AB15D4D-6B93-4604-94F1-985DB7BC881C}"/>
          </ac:spMkLst>
        </pc:spChg>
        <pc:spChg chg="mod">
          <ac:chgData name="Zimmermann, Henrik" userId="f3371f74-77a0-4487-8e3c-47b5ab652130" providerId="ADAL" clId="{C403F1BC-42F1-4E59-9C50-FB3D25BC4669}" dt="2020-10-15T14:33:35.701" v="5054" actId="20577"/>
          <ac:spMkLst>
            <pc:docMk/>
            <pc:sldMk cId="1632705693" sldId="6650"/>
            <ac:spMk id="90" creationId="{5142CC66-A88A-4F43-A486-2D7949B44A52}"/>
          </ac:spMkLst>
        </pc:spChg>
        <pc:spChg chg="mod">
          <ac:chgData name="Zimmermann, Henrik" userId="f3371f74-77a0-4487-8e3c-47b5ab652130" providerId="ADAL" clId="{C403F1BC-42F1-4E59-9C50-FB3D25BC4669}" dt="2020-10-15T14:33:06.317" v="5052" actId="6549"/>
          <ac:spMkLst>
            <pc:docMk/>
            <pc:sldMk cId="1632705693" sldId="6650"/>
            <ac:spMk id="91" creationId="{A0305C79-7F28-475A-AB13-AA05DEF98C1E}"/>
          </ac:spMkLst>
        </pc:spChg>
      </pc:sldChg>
      <pc:sldChg chg="addSp delSp modSp add delAnim modAnim">
        <pc:chgData name="Zimmermann, Henrik" userId="f3371f74-77a0-4487-8e3c-47b5ab652130" providerId="ADAL" clId="{C403F1BC-42F1-4E59-9C50-FB3D25BC4669}" dt="2020-10-15T14:58:53.031" v="5186" actId="1076"/>
        <pc:sldMkLst>
          <pc:docMk/>
          <pc:sldMk cId="1390381106" sldId="6654"/>
        </pc:sldMkLst>
        <pc:spChg chg="mod">
          <ac:chgData name="Zimmermann, Henrik" userId="f3371f74-77a0-4487-8e3c-47b5ab652130" providerId="ADAL" clId="{C403F1BC-42F1-4E59-9C50-FB3D25BC4669}" dt="2020-10-14T17:55:11.514" v="4801" actId="1035"/>
          <ac:spMkLst>
            <pc:docMk/>
            <pc:sldMk cId="1390381106" sldId="6654"/>
            <ac:spMk id="7" creationId="{00000000-0000-0000-0000-000000000000}"/>
          </ac:spMkLst>
        </pc:spChg>
        <pc:spChg chg="mod">
          <ac:chgData name="Zimmermann, Henrik" userId="f3371f74-77a0-4487-8e3c-47b5ab652130" providerId="ADAL" clId="{C403F1BC-42F1-4E59-9C50-FB3D25BC4669}" dt="2020-10-14T17:55:11.514" v="4801" actId="1035"/>
          <ac:spMkLst>
            <pc:docMk/>
            <pc:sldMk cId="1390381106" sldId="6654"/>
            <ac:spMk id="8" creationId="{00000000-0000-0000-0000-000000000000}"/>
          </ac:spMkLst>
        </pc:spChg>
        <pc:spChg chg="mod">
          <ac:chgData name="Zimmermann, Henrik" userId="f3371f74-77a0-4487-8e3c-47b5ab652130" providerId="ADAL" clId="{C403F1BC-42F1-4E59-9C50-FB3D25BC4669}" dt="2020-10-14T17:55:11.514" v="4801" actId="1035"/>
          <ac:spMkLst>
            <pc:docMk/>
            <pc:sldMk cId="1390381106" sldId="6654"/>
            <ac:spMk id="12" creationId="{00000000-0000-0000-0000-000000000000}"/>
          </ac:spMkLst>
        </pc:spChg>
        <pc:spChg chg="mod">
          <ac:chgData name="Zimmermann, Henrik" userId="f3371f74-77a0-4487-8e3c-47b5ab652130" providerId="ADAL" clId="{C403F1BC-42F1-4E59-9C50-FB3D25BC4669}" dt="2020-10-14T17:55:11.514" v="4801" actId="1035"/>
          <ac:spMkLst>
            <pc:docMk/>
            <pc:sldMk cId="1390381106" sldId="6654"/>
            <ac:spMk id="13" creationId="{00000000-0000-0000-0000-000000000000}"/>
          </ac:spMkLst>
        </pc:spChg>
        <pc:spChg chg="mod">
          <ac:chgData name="Zimmermann, Henrik" userId="f3371f74-77a0-4487-8e3c-47b5ab652130" providerId="ADAL" clId="{C403F1BC-42F1-4E59-9C50-FB3D25BC4669}" dt="2020-10-14T17:54:28.655" v="4758" actId="207"/>
          <ac:spMkLst>
            <pc:docMk/>
            <pc:sldMk cId="1390381106" sldId="6654"/>
            <ac:spMk id="52" creationId="{00000000-0000-0000-0000-000000000000}"/>
          </ac:spMkLst>
        </pc:spChg>
        <pc:spChg chg="mod">
          <ac:chgData name="Zimmermann, Henrik" userId="f3371f74-77a0-4487-8e3c-47b5ab652130" providerId="ADAL" clId="{C403F1BC-42F1-4E59-9C50-FB3D25BC4669}" dt="2020-10-14T17:54:45.973" v="4763" actId="14100"/>
          <ac:spMkLst>
            <pc:docMk/>
            <pc:sldMk cId="1390381106" sldId="6654"/>
            <ac:spMk id="53" creationId="{00000000-0000-0000-0000-000000000000}"/>
          </ac:spMkLst>
        </pc:spChg>
        <pc:spChg chg="add del mod">
          <ac:chgData name="Zimmermann, Henrik" userId="f3371f74-77a0-4487-8e3c-47b5ab652130" providerId="ADAL" clId="{C403F1BC-42F1-4E59-9C50-FB3D25BC4669}" dt="2020-10-14T17:54:05.224" v="4756" actId="478"/>
          <ac:spMkLst>
            <pc:docMk/>
            <pc:sldMk cId="1390381106" sldId="6654"/>
            <ac:spMk id="69" creationId="{15DA66E4-28D5-41F6-A4F0-F10FA6558C96}"/>
          </ac:spMkLst>
        </pc:spChg>
        <pc:spChg chg="add mod">
          <ac:chgData name="Zimmermann, Henrik" userId="f3371f74-77a0-4487-8e3c-47b5ab652130" providerId="ADAL" clId="{C403F1BC-42F1-4E59-9C50-FB3D25BC4669}" dt="2020-10-14T17:57:09.957" v="4904" actId="164"/>
          <ac:spMkLst>
            <pc:docMk/>
            <pc:sldMk cId="1390381106" sldId="6654"/>
            <ac:spMk id="72" creationId="{69FF1AC7-5861-4B7A-9955-EA5A9F84C5B3}"/>
          </ac:spMkLst>
        </pc:spChg>
        <pc:spChg chg="add mod topLvl">
          <ac:chgData name="Zimmermann, Henrik" userId="f3371f74-77a0-4487-8e3c-47b5ab652130" providerId="ADAL" clId="{C403F1BC-42F1-4E59-9C50-FB3D25BC4669}" dt="2020-10-15T14:43:50.351" v="5130" actId="478"/>
          <ac:spMkLst>
            <pc:docMk/>
            <pc:sldMk cId="1390381106" sldId="6654"/>
            <ac:spMk id="78" creationId="{461A1D9B-5F57-4830-BDB4-6938DF72CBA7}"/>
          </ac:spMkLst>
        </pc:spChg>
        <pc:spChg chg="mod">
          <ac:chgData name="Zimmermann, Henrik" userId="f3371f74-77a0-4487-8e3c-47b5ab652130" providerId="ADAL" clId="{C403F1BC-42F1-4E59-9C50-FB3D25BC4669}" dt="2020-10-14T17:56:26.894" v="4902" actId="20577"/>
          <ac:spMkLst>
            <pc:docMk/>
            <pc:sldMk cId="1390381106" sldId="6654"/>
            <ac:spMk id="81" creationId="{00000000-0000-0000-0000-000000000000}"/>
          </ac:spMkLst>
        </pc:spChg>
        <pc:spChg chg="mod">
          <ac:chgData name="Zimmermann, Henrik" userId="f3371f74-77a0-4487-8e3c-47b5ab652130" providerId="ADAL" clId="{C403F1BC-42F1-4E59-9C50-FB3D25BC4669}" dt="2020-10-14T17:55:11.514" v="4801" actId="1035"/>
          <ac:spMkLst>
            <pc:docMk/>
            <pc:sldMk cId="1390381106" sldId="6654"/>
            <ac:spMk id="85" creationId="{00000000-0000-0000-0000-000000000000}"/>
          </ac:spMkLst>
        </pc:spChg>
        <pc:grpChg chg="mod">
          <ac:chgData name="Zimmermann, Henrik" userId="f3371f74-77a0-4487-8e3c-47b5ab652130" providerId="ADAL" clId="{C403F1BC-42F1-4E59-9C50-FB3D25BC4669}" dt="2020-10-14T17:55:11.514" v="4801" actId="1035"/>
          <ac:grpSpMkLst>
            <pc:docMk/>
            <pc:sldMk cId="1390381106" sldId="6654"/>
            <ac:grpSpMk id="2" creationId="{8C83CE1B-0D51-4564-9621-30F62CBBCCDC}"/>
          </ac:grpSpMkLst>
        </pc:grpChg>
        <pc:grpChg chg="add del mod">
          <ac:chgData name="Zimmermann, Henrik" userId="f3371f74-77a0-4487-8e3c-47b5ab652130" providerId="ADAL" clId="{C403F1BC-42F1-4E59-9C50-FB3D25BC4669}" dt="2020-10-15T14:43:50.351" v="5130" actId="478"/>
          <ac:grpSpMkLst>
            <pc:docMk/>
            <pc:sldMk cId="1390381106" sldId="6654"/>
            <ac:grpSpMk id="3" creationId="{F8E6C896-3AC9-49DB-AAF1-100B5FC89D26}"/>
          </ac:grpSpMkLst>
        </pc:grpChg>
        <pc:grpChg chg="add mod">
          <ac:chgData name="Zimmermann, Henrik" userId="f3371f74-77a0-4487-8e3c-47b5ab652130" providerId="ADAL" clId="{C403F1BC-42F1-4E59-9C50-FB3D25BC4669}" dt="2020-10-14T17:57:09.957" v="4904" actId="164"/>
          <ac:grpSpMkLst>
            <pc:docMk/>
            <pc:sldMk cId="1390381106" sldId="6654"/>
            <ac:grpSpMk id="9" creationId="{5CFAE385-E035-45E7-ADA0-E3A1A5B4E73E}"/>
          </ac:grpSpMkLst>
        </pc:grpChg>
        <pc:picChg chg="add mod">
          <ac:chgData name="Zimmermann, Henrik" userId="f3371f74-77a0-4487-8e3c-47b5ab652130" providerId="ADAL" clId="{C403F1BC-42F1-4E59-9C50-FB3D25BC4669}" dt="2020-10-15T14:58:53.031" v="5186" actId="1076"/>
          <ac:picMkLst>
            <pc:docMk/>
            <pc:sldMk cId="1390381106" sldId="6654"/>
            <ac:picMk id="10" creationId="{D27CD3FB-58EF-4C0E-AB2D-099BA1B94EA9}"/>
          </ac:picMkLst>
        </pc:picChg>
        <pc:picChg chg="add del mod topLvl">
          <ac:chgData name="Zimmermann, Henrik" userId="f3371f74-77a0-4487-8e3c-47b5ab652130" providerId="ADAL" clId="{C403F1BC-42F1-4E59-9C50-FB3D25BC4669}" dt="2020-10-15T14:43:50.351" v="5130" actId="478"/>
          <ac:picMkLst>
            <pc:docMk/>
            <pc:sldMk cId="1390381106" sldId="6654"/>
            <ac:picMk id="66" creationId="{F238BDFB-87DC-4A75-B8FC-8460CB141B5D}"/>
          </ac:picMkLst>
        </pc:picChg>
        <pc:picChg chg="add mod">
          <ac:chgData name="Zimmermann, Henrik" userId="f3371f74-77a0-4487-8e3c-47b5ab652130" providerId="ADAL" clId="{C403F1BC-42F1-4E59-9C50-FB3D25BC4669}" dt="2020-10-14T17:57:09.957" v="4904" actId="164"/>
          <ac:picMkLst>
            <pc:docMk/>
            <pc:sldMk cId="1390381106" sldId="6654"/>
            <ac:picMk id="70" creationId="{D76056CE-F5F1-41F4-956D-AEE291664448}"/>
          </ac:picMkLst>
        </pc:picChg>
        <pc:picChg chg="add del mod">
          <ac:chgData name="Zimmermann, Henrik" userId="f3371f74-77a0-4487-8e3c-47b5ab652130" providerId="ADAL" clId="{C403F1BC-42F1-4E59-9C50-FB3D25BC4669}" dt="2020-10-15T14:58:33.775" v="5181" actId="478"/>
          <ac:picMkLst>
            <pc:docMk/>
            <pc:sldMk cId="1390381106" sldId="6654"/>
            <ac:picMk id="84" creationId="{4E2A043E-FA5A-47F9-A8DF-F2913FAFB42B}"/>
          </ac:picMkLst>
        </pc:picChg>
        <pc:cxnChg chg="mod">
          <ac:chgData name="Zimmermann, Henrik" userId="f3371f74-77a0-4487-8e3c-47b5ab652130" providerId="ADAL" clId="{C403F1BC-42F1-4E59-9C50-FB3D25BC4669}" dt="2020-10-14T17:55:11.514" v="4801" actId="1035"/>
          <ac:cxnSpMkLst>
            <pc:docMk/>
            <pc:sldMk cId="1390381106" sldId="6654"/>
            <ac:cxnSpMk id="39" creationId="{00000000-0000-0000-0000-000000000000}"/>
          </ac:cxnSpMkLst>
        </pc:cxnChg>
        <pc:cxnChg chg="mod">
          <ac:chgData name="Zimmermann, Henrik" userId="f3371f74-77a0-4487-8e3c-47b5ab652130" providerId="ADAL" clId="{C403F1BC-42F1-4E59-9C50-FB3D25BC4669}" dt="2020-10-14T17:55:11.514" v="4801" actId="1035"/>
          <ac:cxnSpMkLst>
            <pc:docMk/>
            <pc:sldMk cId="1390381106" sldId="6654"/>
            <ac:cxnSpMk id="71" creationId="{5D1499DB-DDD1-4EA7-BCA4-29FEE3ADA155}"/>
          </ac:cxnSpMkLst>
        </pc:cxnChg>
        <pc:cxnChg chg="mod">
          <ac:chgData name="Zimmermann, Henrik" userId="f3371f74-77a0-4487-8e3c-47b5ab652130" providerId="ADAL" clId="{C403F1BC-42F1-4E59-9C50-FB3D25BC4669}" dt="2020-10-14T17:55:11.514" v="4801" actId="1035"/>
          <ac:cxnSpMkLst>
            <pc:docMk/>
            <pc:sldMk cId="1390381106" sldId="6654"/>
            <ac:cxnSpMk id="73" creationId="{EF0F1E26-6A6B-4C6A-99CE-893483689949}"/>
          </ac:cxnSpMkLst>
        </pc:cxnChg>
        <pc:cxnChg chg="mod">
          <ac:chgData name="Zimmermann, Henrik" userId="f3371f74-77a0-4487-8e3c-47b5ab652130" providerId="ADAL" clId="{C403F1BC-42F1-4E59-9C50-FB3D25BC4669}" dt="2020-10-14T17:55:11.514" v="4801" actId="1035"/>
          <ac:cxnSpMkLst>
            <pc:docMk/>
            <pc:sldMk cId="1390381106" sldId="6654"/>
            <ac:cxnSpMk id="83" creationId="{00000000-0000-0000-0000-000000000000}"/>
          </ac:cxnSpMkLst>
        </pc:cxnChg>
        <pc:cxnChg chg="mod">
          <ac:chgData name="Zimmermann, Henrik" userId="f3371f74-77a0-4487-8e3c-47b5ab652130" providerId="ADAL" clId="{C403F1BC-42F1-4E59-9C50-FB3D25BC4669}" dt="2020-10-14T17:55:11.514" v="4801" actId="1035"/>
          <ac:cxnSpMkLst>
            <pc:docMk/>
            <pc:sldMk cId="1390381106" sldId="6654"/>
            <ac:cxnSpMk id="129" creationId="{260FF629-98DF-4135-8B9E-49DC85A0DF40}"/>
          </ac:cxnSpMkLst>
        </pc:cxnChg>
        <pc:cxnChg chg="mod">
          <ac:chgData name="Zimmermann, Henrik" userId="f3371f74-77a0-4487-8e3c-47b5ab652130" providerId="ADAL" clId="{C403F1BC-42F1-4E59-9C50-FB3D25BC4669}" dt="2020-10-14T17:55:11.514" v="4801" actId="1035"/>
          <ac:cxnSpMkLst>
            <pc:docMk/>
            <pc:sldMk cId="1390381106" sldId="6654"/>
            <ac:cxnSpMk id="140" creationId="{A38D9C83-86F5-49D7-AEFD-8934720A091A}"/>
          </ac:cxnSpMkLst>
        </pc:cxnChg>
        <pc:cxnChg chg="mod">
          <ac:chgData name="Zimmermann, Henrik" userId="f3371f74-77a0-4487-8e3c-47b5ab652130" providerId="ADAL" clId="{C403F1BC-42F1-4E59-9C50-FB3D25BC4669}" dt="2020-10-14T17:55:11.514" v="4801" actId="1035"/>
          <ac:cxnSpMkLst>
            <pc:docMk/>
            <pc:sldMk cId="1390381106" sldId="6654"/>
            <ac:cxnSpMk id="143" creationId="{4250EA78-740C-4F75-94A7-2E480F8D9F53}"/>
          </ac:cxnSpMkLst>
        </pc:cxnChg>
        <pc:cxnChg chg="mod">
          <ac:chgData name="Zimmermann, Henrik" userId="f3371f74-77a0-4487-8e3c-47b5ab652130" providerId="ADAL" clId="{C403F1BC-42F1-4E59-9C50-FB3D25BC4669}" dt="2020-10-14T17:55:11.514" v="4801" actId="1035"/>
          <ac:cxnSpMkLst>
            <pc:docMk/>
            <pc:sldMk cId="1390381106" sldId="6654"/>
            <ac:cxnSpMk id="167" creationId="{3826B4DF-FF94-44E5-A73C-150910C38D49}"/>
          </ac:cxnSpMkLst>
        </pc:cxnChg>
        <pc:cxnChg chg="mod">
          <ac:chgData name="Zimmermann, Henrik" userId="f3371f74-77a0-4487-8e3c-47b5ab652130" providerId="ADAL" clId="{C403F1BC-42F1-4E59-9C50-FB3D25BC4669}" dt="2020-10-14T17:55:11.514" v="4801" actId="1035"/>
          <ac:cxnSpMkLst>
            <pc:docMk/>
            <pc:sldMk cId="1390381106" sldId="6654"/>
            <ac:cxnSpMk id="196" creationId="{6CA113D4-FD88-44F4-BF8E-4FF8AD904E5B}"/>
          </ac:cxnSpMkLst>
        </pc:cxnChg>
      </pc:sldChg>
      <pc:sldChg chg="addSp delSp modSp add del ord delAnim">
        <pc:chgData name="Zimmermann, Henrik" userId="f3371f74-77a0-4487-8e3c-47b5ab652130" providerId="ADAL" clId="{C403F1BC-42F1-4E59-9C50-FB3D25BC4669}" dt="2020-10-14T17:27:50.331" v="1482" actId="2696"/>
        <pc:sldMkLst>
          <pc:docMk/>
          <pc:sldMk cId="1827042652" sldId="6654"/>
        </pc:sldMkLst>
        <pc:spChg chg="mod">
          <ac:chgData name="Zimmermann, Henrik" userId="f3371f74-77a0-4487-8e3c-47b5ab652130" providerId="ADAL" clId="{C403F1BC-42F1-4E59-9C50-FB3D25BC4669}" dt="2020-10-14T17:08:33.008" v="760" actId="20577"/>
          <ac:spMkLst>
            <pc:docMk/>
            <pc:sldMk cId="1827042652" sldId="6654"/>
            <ac:spMk id="2" creationId="{00000000-0000-0000-0000-000000000000}"/>
          </ac:spMkLst>
        </pc:spChg>
        <pc:spChg chg="mod">
          <ac:chgData name="Zimmermann, Henrik" userId="f3371f74-77a0-4487-8e3c-47b5ab652130" providerId="ADAL" clId="{C403F1BC-42F1-4E59-9C50-FB3D25BC4669}" dt="2020-10-14T17:13:01.023" v="875" actId="20577"/>
          <ac:spMkLst>
            <pc:docMk/>
            <pc:sldMk cId="1827042652" sldId="6654"/>
            <ac:spMk id="3" creationId="{00000000-0000-0000-0000-000000000000}"/>
          </ac:spMkLst>
        </pc:spChg>
        <pc:spChg chg="del mod">
          <ac:chgData name="Zimmermann, Henrik" userId="f3371f74-77a0-4487-8e3c-47b5ab652130" providerId="ADAL" clId="{C403F1BC-42F1-4E59-9C50-FB3D25BC4669}" dt="2020-10-14T17:08:41.281" v="762" actId="478"/>
          <ac:spMkLst>
            <pc:docMk/>
            <pc:sldMk cId="1827042652" sldId="6654"/>
            <ac:spMk id="4" creationId="{2B41F1E1-11AC-4158-9A93-20B47F2341FB}"/>
          </ac:spMkLst>
        </pc:spChg>
        <pc:picChg chg="add mod">
          <ac:chgData name="Zimmermann, Henrik" userId="f3371f74-77a0-4487-8e3c-47b5ab652130" providerId="ADAL" clId="{C403F1BC-42F1-4E59-9C50-FB3D25BC4669}" dt="2020-10-14T17:10:40.175" v="791" actId="1076"/>
          <ac:picMkLst>
            <pc:docMk/>
            <pc:sldMk cId="1827042652" sldId="6654"/>
            <ac:picMk id="5" creationId="{9FF6F963-F129-44F6-8015-155E185BC711}"/>
          </ac:picMkLst>
        </pc:picChg>
        <pc:picChg chg="del">
          <ac:chgData name="Zimmermann, Henrik" userId="f3371f74-77a0-4487-8e3c-47b5ab652130" providerId="ADAL" clId="{C403F1BC-42F1-4E59-9C50-FB3D25BC4669}" dt="2020-10-14T17:10:14.486" v="783" actId="478"/>
          <ac:picMkLst>
            <pc:docMk/>
            <pc:sldMk cId="1827042652" sldId="6654"/>
            <ac:picMk id="7" creationId="{638144EB-7F12-4664-A62D-878CA1BBEB88}"/>
          </ac:picMkLst>
        </pc:picChg>
        <pc:picChg chg="add del mod">
          <ac:chgData name="Zimmermann, Henrik" userId="f3371f74-77a0-4487-8e3c-47b5ab652130" providerId="ADAL" clId="{C403F1BC-42F1-4E59-9C50-FB3D25BC4669}" dt="2020-10-14T17:10:37.518" v="790" actId="478"/>
          <ac:picMkLst>
            <pc:docMk/>
            <pc:sldMk cId="1827042652" sldId="6654"/>
            <ac:picMk id="8" creationId="{26DD05B1-6734-49BF-9500-58E6944FA4E6}"/>
          </ac:picMkLst>
        </pc:picChg>
      </pc:sldChg>
      <pc:sldChg chg="modSp add del">
        <pc:chgData name="Zimmermann, Henrik" userId="f3371f74-77a0-4487-8e3c-47b5ab652130" providerId="ADAL" clId="{C403F1BC-42F1-4E59-9C50-FB3D25BC4669}" dt="2020-10-14T16:59:23.566" v="625" actId="2696"/>
        <pc:sldMkLst>
          <pc:docMk/>
          <pc:sldMk cId="2805557995" sldId="6654"/>
        </pc:sldMkLst>
        <pc:spChg chg="mod">
          <ac:chgData name="Zimmermann, Henrik" userId="f3371f74-77a0-4487-8e3c-47b5ab652130" providerId="ADAL" clId="{C403F1BC-42F1-4E59-9C50-FB3D25BC4669}" dt="2020-10-14T16:58:33.170" v="614" actId="20577"/>
          <ac:spMkLst>
            <pc:docMk/>
            <pc:sldMk cId="2805557995" sldId="6654"/>
            <ac:spMk id="2" creationId="{00000000-0000-0000-0000-000000000000}"/>
          </ac:spMkLst>
        </pc:spChg>
      </pc:sldChg>
      <pc:sldChg chg="add">
        <pc:chgData name="Zimmermann, Henrik" userId="f3371f74-77a0-4487-8e3c-47b5ab652130" providerId="ADAL" clId="{C403F1BC-42F1-4E59-9C50-FB3D25BC4669}" dt="2020-10-14T18:01:12.773" v="4913"/>
        <pc:sldMkLst>
          <pc:docMk/>
          <pc:sldMk cId="3756862091" sldId="6655"/>
        </pc:sldMkLst>
      </pc:sldChg>
      <pc:sldMasterChg chg="del delSldLayout">
        <pc:chgData name="Zimmermann, Henrik" userId="f3371f74-77a0-4487-8e3c-47b5ab652130" providerId="ADAL" clId="{C403F1BC-42F1-4E59-9C50-FB3D25BC4669}" dt="2020-10-13T12:20:36.112" v="366" actId="2696"/>
        <pc:sldMasterMkLst>
          <pc:docMk/>
          <pc:sldMasterMk cId="3348096112" sldId="2147483785"/>
        </pc:sldMasterMkLst>
        <pc:sldLayoutChg chg="del">
          <pc:chgData name="Zimmermann, Henrik" userId="f3371f74-77a0-4487-8e3c-47b5ab652130" providerId="ADAL" clId="{C403F1BC-42F1-4E59-9C50-FB3D25BC4669}" dt="2020-10-13T12:20:36.023" v="340" actId="2696"/>
          <pc:sldLayoutMkLst>
            <pc:docMk/>
            <pc:sldMasterMk cId="3348096112" sldId="2147483785"/>
            <pc:sldLayoutMk cId="1293285066" sldId="2147483786"/>
          </pc:sldLayoutMkLst>
        </pc:sldLayoutChg>
        <pc:sldLayoutChg chg="del">
          <pc:chgData name="Zimmermann, Henrik" userId="f3371f74-77a0-4487-8e3c-47b5ab652130" providerId="ADAL" clId="{C403F1BC-42F1-4E59-9C50-FB3D25BC4669}" dt="2020-10-13T12:20:36.026" v="341" actId="2696"/>
          <pc:sldLayoutMkLst>
            <pc:docMk/>
            <pc:sldMasterMk cId="3348096112" sldId="2147483785"/>
            <pc:sldLayoutMk cId="726587061" sldId="2147483787"/>
          </pc:sldLayoutMkLst>
        </pc:sldLayoutChg>
        <pc:sldLayoutChg chg="del">
          <pc:chgData name="Zimmermann, Henrik" userId="f3371f74-77a0-4487-8e3c-47b5ab652130" providerId="ADAL" clId="{C403F1BC-42F1-4E59-9C50-FB3D25BC4669}" dt="2020-10-13T12:20:36.030" v="342" actId="2696"/>
          <pc:sldLayoutMkLst>
            <pc:docMk/>
            <pc:sldMasterMk cId="3348096112" sldId="2147483785"/>
            <pc:sldLayoutMk cId="953591421" sldId="2147483788"/>
          </pc:sldLayoutMkLst>
        </pc:sldLayoutChg>
        <pc:sldLayoutChg chg="del">
          <pc:chgData name="Zimmermann, Henrik" userId="f3371f74-77a0-4487-8e3c-47b5ab652130" providerId="ADAL" clId="{C403F1BC-42F1-4E59-9C50-FB3D25BC4669}" dt="2020-10-13T12:20:36.034" v="343" actId="2696"/>
          <pc:sldLayoutMkLst>
            <pc:docMk/>
            <pc:sldMasterMk cId="3348096112" sldId="2147483785"/>
            <pc:sldLayoutMk cId="4033524832" sldId="2147483789"/>
          </pc:sldLayoutMkLst>
        </pc:sldLayoutChg>
        <pc:sldLayoutChg chg="del">
          <pc:chgData name="Zimmermann, Henrik" userId="f3371f74-77a0-4487-8e3c-47b5ab652130" providerId="ADAL" clId="{C403F1BC-42F1-4E59-9C50-FB3D25BC4669}" dt="2020-10-13T12:20:36.036" v="344" actId="2696"/>
          <pc:sldLayoutMkLst>
            <pc:docMk/>
            <pc:sldMasterMk cId="3348096112" sldId="2147483785"/>
            <pc:sldLayoutMk cId="1580015780" sldId="2147483790"/>
          </pc:sldLayoutMkLst>
        </pc:sldLayoutChg>
        <pc:sldLayoutChg chg="del">
          <pc:chgData name="Zimmermann, Henrik" userId="f3371f74-77a0-4487-8e3c-47b5ab652130" providerId="ADAL" clId="{C403F1BC-42F1-4E59-9C50-FB3D25BC4669}" dt="2020-10-13T12:20:36.037" v="345" actId="2696"/>
          <pc:sldLayoutMkLst>
            <pc:docMk/>
            <pc:sldMasterMk cId="3348096112" sldId="2147483785"/>
            <pc:sldLayoutMk cId="2114783030" sldId="2147483791"/>
          </pc:sldLayoutMkLst>
        </pc:sldLayoutChg>
        <pc:sldLayoutChg chg="del">
          <pc:chgData name="Zimmermann, Henrik" userId="f3371f74-77a0-4487-8e3c-47b5ab652130" providerId="ADAL" clId="{C403F1BC-42F1-4E59-9C50-FB3D25BC4669}" dt="2020-10-13T12:20:36.039" v="346" actId="2696"/>
          <pc:sldLayoutMkLst>
            <pc:docMk/>
            <pc:sldMasterMk cId="3348096112" sldId="2147483785"/>
            <pc:sldLayoutMk cId="3898581212" sldId="2147483792"/>
          </pc:sldLayoutMkLst>
        </pc:sldLayoutChg>
        <pc:sldLayoutChg chg="del">
          <pc:chgData name="Zimmermann, Henrik" userId="f3371f74-77a0-4487-8e3c-47b5ab652130" providerId="ADAL" clId="{C403F1BC-42F1-4E59-9C50-FB3D25BC4669}" dt="2020-10-13T12:20:36.041" v="347" actId="2696"/>
          <pc:sldLayoutMkLst>
            <pc:docMk/>
            <pc:sldMasterMk cId="3348096112" sldId="2147483785"/>
            <pc:sldLayoutMk cId="1094158787" sldId="2147483793"/>
          </pc:sldLayoutMkLst>
        </pc:sldLayoutChg>
        <pc:sldLayoutChg chg="del">
          <pc:chgData name="Zimmermann, Henrik" userId="f3371f74-77a0-4487-8e3c-47b5ab652130" providerId="ADAL" clId="{C403F1BC-42F1-4E59-9C50-FB3D25BC4669}" dt="2020-10-13T12:20:36.043" v="348" actId="2696"/>
          <pc:sldLayoutMkLst>
            <pc:docMk/>
            <pc:sldMasterMk cId="3348096112" sldId="2147483785"/>
            <pc:sldLayoutMk cId="2071834098" sldId="2147483794"/>
          </pc:sldLayoutMkLst>
        </pc:sldLayoutChg>
        <pc:sldLayoutChg chg="del">
          <pc:chgData name="Zimmermann, Henrik" userId="f3371f74-77a0-4487-8e3c-47b5ab652130" providerId="ADAL" clId="{C403F1BC-42F1-4E59-9C50-FB3D25BC4669}" dt="2020-10-13T12:20:36.049" v="349" actId="2696"/>
          <pc:sldLayoutMkLst>
            <pc:docMk/>
            <pc:sldMasterMk cId="3348096112" sldId="2147483785"/>
            <pc:sldLayoutMk cId="4216883068" sldId="2147483795"/>
          </pc:sldLayoutMkLst>
        </pc:sldLayoutChg>
        <pc:sldLayoutChg chg="del">
          <pc:chgData name="Zimmermann, Henrik" userId="f3371f74-77a0-4487-8e3c-47b5ab652130" providerId="ADAL" clId="{C403F1BC-42F1-4E59-9C50-FB3D25BC4669}" dt="2020-10-13T12:20:36.053" v="350" actId="2696"/>
          <pc:sldLayoutMkLst>
            <pc:docMk/>
            <pc:sldMasterMk cId="3348096112" sldId="2147483785"/>
            <pc:sldLayoutMk cId="1784856466" sldId="2147483796"/>
          </pc:sldLayoutMkLst>
        </pc:sldLayoutChg>
        <pc:sldLayoutChg chg="del">
          <pc:chgData name="Zimmermann, Henrik" userId="f3371f74-77a0-4487-8e3c-47b5ab652130" providerId="ADAL" clId="{C403F1BC-42F1-4E59-9C50-FB3D25BC4669}" dt="2020-10-13T12:20:36.057" v="351" actId="2696"/>
          <pc:sldLayoutMkLst>
            <pc:docMk/>
            <pc:sldMasterMk cId="3348096112" sldId="2147483785"/>
            <pc:sldLayoutMk cId="2549371952" sldId="2147483797"/>
          </pc:sldLayoutMkLst>
        </pc:sldLayoutChg>
        <pc:sldLayoutChg chg="del">
          <pc:chgData name="Zimmermann, Henrik" userId="f3371f74-77a0-4487-8e3c-47b5ab652130" providerId="ADAL" clId="{C403F1BC-42F1-4E59-9C50-FB3D25BC4669}" dt="2020-10-13T12:20:36.061" v="352" actId="2696"/>
          <pc:sldLayoutMkLst>
            <pc:docMk/>
            <pc:sldMasterMk cId="3348096112" sldId="2147483785"/>
            <pc:sldLayoutMk cId="50021425" sldId="2147483798"/>
          </pc:sldLayoutMkLst>
        </pc:sldLayoutChg>
        <pc:sldLayoutChg chg="del">
          <pc:chgData name="Zimmermann, Henrik" userId="f3371f74-77a0-4487-8e3c-47b5ab652130" providerId="ADAL" clId="{C403F1BC-42F1-4E59-9C50-FB3D25BC4669}" dt="2020-10-13T12:20:36.064" v="353" actId="2696"/>
          <pc:sldLayoutMkLst>
            <pc:docMk/>
            <pc:sldMasterMk cId="3348096112" sldId="2147483785"/>
            <pc:sldLayoutMk cId="1484423998" sldId="2147483799"/>
          </pc:sldLayoutMkLst>
        </pc:sldLayoutChg>
        <pc:sldLayoutChg chg="del">
          <pc:chgData name="Zimmermann, Henrik" userId="f3371f74-77a0-4487-8e3c-47b5ab652130" providerId="ADAL" clId="{C403F1BC-42F1-4E59-9C50-FB3D25BC4669}" dt="2020-10-13T12:20:36.068" v="354" actId="2696"/>
          <pc:sldLayoutMkLst>
            <pc:docMk/>
            <pc:sldMasterMk cId="3348096112" sldId="2147483785"/>
            <pc:sldLayoutMk cId="2827995523" sldId="2147483800"/>
          </pc:sldLayoutMkLst>
        </pc:sldLayoutChg>
        <pc:sldLayoutChg chg="del">
          <pc:chgData name="Zimmermann, Henrik" userId="f3371f74-77a0-4487-8e3c-47b5ab652130" providerId="ADAL" clId="{C403F1BC-42F1-4E59-9C50-FB3D25BC4669}" dt="2020-10-13T12:20:36.072" v="355" actId="2696"/>
          <pc:sldLayoutMkLst>
            <pc:docMk/>
            <pc:sldMasterMk cId="3348096112" sldId="2147483785"/>
            <pc:sldLayoutMk cId="1715966110" sldId="2147483801"/>
          </pc:sldLayoutMkLst>
        </pc:sldLayoutChg>
        <pc:sldLayoutChg chg="del">
          <pc:chgData name="Zimmermann, Henrik" userId="f3371f74-77a0-4487-8e3c-47b5ab652130" providerId="ADAL" clId="{C403F1BC-42F1-4E59-9C50-FB3D25BC4669}" dt="2020-10-13T12:20:36.074" v="356" actId="2696"/>
          <pc:sldLayoutMkLst>
            <pc:docMk/>
            <pc:sldMasterMk cId="3348096112" sldId="2147483785"/>
            <pc:sldLayoutMk cId="813774739" sldId="2147483802"/>
          </pc:sldLayoutMkLst>
        </pc:sldLayoutChg>
        <pc:sldLayoutChg chg="del">
          <pc:chgData name="Zimmermann, Henrik" userId="f3371f74-77a0-4487-8e3c-47b5ab652130" providerId="ADAL" clId="{C403F1BC-42F1-4E59-9C50-FB3D25BC4669}" dt="2020-10-13T12:20:36.077" v="357" actId="2696"/>
          <pc:sldLayoutMkLst>
            <pc:docMk/>
            <pc:sldMasterMk cId="3348096112" sldId="2147483785"/>
            <pc:sldLayoutMk cId="1825391626" sldId="2147483803"/>
          </pc:sldLayoutMkLst>
        </pc:sldLayoutChg>
        <pc:sldLayoutChg chg="del">
          <pc:chgData name="Zimmermann, Henrik" userId="f3371f74-77a0-4487-8e3c-47b5ab652130" providerId="ADAL" clId="{C403F1BC-42F1-4E59-9C50-FB3D25BC4669}" dt="2020-10-13T12:20:36.080" v="358" actId="2696"/>
          <pc:sldLayoutMkLst>
            <pc:docMk/>
            <pc:sldMasterMk cId="3348096112" sldId="2147483785"/>
            <pc:sldLayoutMk cId="379039693" sldId="2147483804"/>
          </pc:sldLayoutMkLst>
        </pc:sldLayoutChg>
        <pc:sldLayoutChg chg="del">
          <pc:chgData name="Zimmermann, Henrik" userId="f3371f74-77a0-4487-8e3c-47b5ab652130" providerId="ADAL" clId="{C403F1BC-42F1-4E59-9C50-FB3D25BC4669}" dt="2020-10-13T12:20:36.084" v="359" actId="2696"/>
          <pc:sldLayoutMkLst>
            <pc:docMk/>
            <pc:sldMasterMk cId="3348096112" sldId="2147483785"/>
            <pc:sldLayoutMk cId="126270369" sldId="2147483805"/>
          </pc:sldLayoutMkLst>
        </pc:sldLayoutChg>
        <pc:sldLayoutChg chg="del">
          <pc:chgData name="Zimmermann, Henrik" userId="f3371f74-77a0-4487-8e3c-47b5ab652130" providerId="ADAL" clId="{C403F1BC-42F1-4E59-9C50-FB3D25BC4669}" dt="2020-10-13T12:20:36.088" v="360" actId="2696"/>
          <pc:sldLayoutMkLst>
            <pc:docMk/>
            <pc:sldMasterMk cId="3348096112" sldId="2147483785"/>
            <pc:sldLayoutMk cId="4175249222" sldId="2147483806"/>
          </pc:sldLayoutMkLst>
        </pc:sldLayoutChg>
        <pc:sldLayoutChg chg="del">
          <pc:chgData name="Zimmermann, Henrik" userId="f3371f74-77a0-4487-8e3c-47b5ab652130" providerId="ADAL" clId="{C403F1BC-42F1-4E59-9C50-FB3D25BC4669}" dt="2020-10-13T12:20:36.092" v="361" actId="2696"/>
          <pc:sldLayoutMkLst>
            <pc:docMk/>
            <pc:sldMasterMk cId="3348096112" sldId="2147483785"/>
            <pc:sldLayoutMk cId="513636171" sldId="2147483807"/>
          </pc:sldLayoutMkLst>
        </pc:sldLayoutChg>
        <pc:sldLayoutChg chg="del">
          <pc:chgData name="Zimmermann, Henrik" userId="f3371f74-77a0-4487-8e3c-47b5ab652130" providerId="ADAL" clId="{C403F1BC-42F1-4E59-9C50-FB3D25BC4669}" dt="2020-10-13T12:20:36.098" v="362" actId="2696"/>
          <pc:sldLayoutMkLst>
            <pc:docMk/>
            <pc:sldMasterMk cId="3348096112" sldId="2147483785"/>
            <pc:sldLayoutMk cId="3860126618" sldId="2147483808"/>
          </pc:sldLayoutMkLst>
        </pc:sldLayoutChg>
        <pc:sldLayoutChg chg="del">
          <pc:chgData name="Zimmermann, Henrik" userId="f3371f74-77a0-4487-8e3c-47b5ab652130" providerId="ADAL" clId="{C403F1BC-42F1-4E59-9C50-FB3D25BC4669}" dt="2020-10-13T12:20:36.102" v="363" actId="2696"/>
          <pc:sldLayoutMkLst>
            <pc:docMk/>
            <pc:sldMasterMk cId="3348096112" sldId="2147483785"/>
            <pc:sldLayoutMk cId="180209248" sldId="2147483809"/>
          </pc:sldLayoutMkLst>
        </pc:sldLayoutChg>
        <pc:sldLayoutChg chg="del">
          <pc:chgData name="Zimmermann, Henrik" userId="f3371f74-77a0-4487-8e3c-47b5ab652130" providerId="ADAL" clId="{C403F1BC-42F1-4E59-9C50-FB3D25BC4669}" dt="2020-10-13T12:20:36.105" v="364" actId="2696"/>
          <pc:sldLayoutMkLst>
            <pc:docMk/>
            <pc:sldMasterMk cId="3348096112" sldId="2147483785"/>
            <pc:sldLayoutMk cId="3849691219" sldId="2147483810"/>
          </pc:sldLayoutMkLst>
        </pc:sldLayoutChg>
        <pc:sldLayoutChg chg="del">
          <pc:chgData name="Zimmermann, Henrik" userId="f3371f74-77a0-4487-8e3c-47b5ab652130" providerId="ADAL" clId="{C403F1BC-42F1-4E59-9C50-FB3D25BC4669}" dt="2020-10-13T12:20:36.108" v="365" actId="2696"/>
          <pc:sldLayoutMkLst>
            <pc:docMk/>
            <pc:sldMasterMk cId="3348096112" sldId="2147483785"/>
            <pc:sldLayoutMk cId="278984194" sldId="2147483811"/>
          </pc:sldLayoutMkLst>
        </pc:sldLayoutChg>
      </pc:sldMasterChg>
    </pc:docChg>
  </pc:docChgLst>
  <pc:docChgLst>
    <pc:chgData name="Markheiser, Reiner" userId="84d938be-0cfb-4328-9625-adfaac57d122" providerId="ADAL" clId="{E532868E-1ED1-4069-9336-0E0DF4F43D6B}"/>
    <pc:docChg chg="undo custSel addSld delSld modSld sldOrd addMainMaster delMainMaster modMainMaster">
      <pc:chgData name="Markheiser, Reiner" userId="84d938be-0cfb-4328-9625-adfaac57d122" providerId="ADAL" clId="{E532868E-1ED1-4069-9336-0E0DF4F43D6B}" dt="2020-10-13T13:22:43.371" v="6082" actId="122"/>
      <pc:docMkLst>
        <pc:docMk/>
      </pc:docMkLst>
      <pc:sldChg chg="modNotes">
        <pc:chgData name="Markheiser, Reiner" userId="84d938be-0cfb-4328-9625-adfaac57d122" providerId="ADAL" clId="{E532868E-1ED1-4069-9336-0E0DF4F43D6B}" dt="2020-09-02T15:21:58.118" v="5361" actId="790"/>
        <pc:sldMkLst>
          <pc:docMk/>
          <pc:sldMk cId="0" sldId="265"/>
        </pc:sldMkLst>
      </pc:sldChg>
      <pc:sldChg chg="modSp modNotes">
        <pc:chgData name="Markheiser, Reiner" userId="84d938be-0cfb-4328-9625-adfaac57d122" providerId="ADAL" clId="{E532868E-1ED1-4069-9336-0E0DF4F43D6B}" dt="2020-09-02T15:21:56.644" v="3428" actId="790"/>
        <pc:sldMkLst>
          <pc:docMk/>
          <pc:sldMk cId="0" sldId="344"/>
        </pc:sldMkLst>
        <pc:spChg chg="mod">
          <ac:chgData name="Markheiser, Reiner" userId="84d938be-0cfb-4328-9625-adfaac57d122" providerId="ADAL" clId="{E532868E-1ED1-4069-9336-0E0DF4F43D6B}" dt="2020-09-02T15:21:56.642" v="3425" actId="790"/>
          <ac:spMkLst>
            <pc:docMk/>
            <pc:sldMk cId="0" sldId="344"/>
            <ac:spMk id="2" creationId="{00000000-0000-0000-0000-000000000000}"/>
          </ac:spMkLst>
        </pc:spChg>
        <pc:spChg chg="mod">
          <ac:chgData name="Markheiser, Reiner" userId="84d938be-0cfb-4328-9625-adfaac57d122" providerId="ADAL" clId="{E532868E-1ED1-4069-9336-0E0DF4F43D6B}" dt="2020-09-02T15:21:56.642" v="3424" actId="790"/>
          <ac:spMkLst>
            <pc:docMk/>
            <pc:sldMk cId="0" sldId="344"/>
            <ac:spMk id="3" creationId="{00000000-0000-0000-0000-000000000000}"/>
          </ac:spMkLst>
        </pc:spChg>
      </pc:sldChg>
      <pc:sldChg chg="modSp modNotes">
        <pc:chgData name="Markheiser, Reiner" userId="84d938be-0cfb-4328-9625-adfaac57d122" providerId="ADAL" clId="{E532868E-1ED1-4069-9336-0E0DF4F43D6B}" dt="2020-09-02T15:21:58.087" v="5329" actId="790"/>
        <pc:sldMkLst>
          <pc:docMk/>
          <pc:sldMk cId="3295641251" sldId="374"/>
        </pc:sldMkLst>
        <pc:spChg chg="mod">
          <ac:chgData name="Markheiser, Reiner" userId="84d938be-0cfb-4328-9625-adfaac57d122" providerId="ADAL" clId="{E532868E-1ED1-4069-9336-0E0DF4F43D6B}" dt="2020-09-02T15:21:58.085" v="5326" actId="790"/>
          <ac:spMkLst>
            <pc:docMk/>
            <pc:sldMk cId="3295641251" sldId="374"/>
            <ac:spMk id="11" creationId="{00000000-0000-0000-0000-000000000000}"/>
          </ac:spMkLst>
        </pc:spChg>
      </pc:sldChg>
      <pc:sldChg chg="modSp modNotes">
        <pc:chgData name="Markheiser, Reiner" userId="84d938be-0cfb-4328-9625-adfaac57d122" providerId="ADAL" clId="{E532868E-1ED1-4069-9336-0E0DF4F43D6B}" dt="2020-09-02T15:21:58.104" v="5344" actId="790"/>
        <pc:sldMkLst>
          <pc:docMk/>
          <pc:sldMk cId="3886438963" sldId="382"/>
        </pc:sldMkLst>
        <pc:spChg chg="mod">
          <ac:chgData name="Markheiser, Reiner" userId="84d938be-0cfb-4328-9625-adfaac57d122" providerId="ADAL" clId="{E532868E-1ED1-4069-9336-0E0DF4F43D6B}" dt="2020-09-02T15:21:58.096" v="5338" actId="790"/>
          <ac:spMkLst>
            <pc:docMk/>
            <pc:sldMk cId="3886438963" sldId="382"/>
            <ac:spMk id="4" creationId="{00000000-0000-0000-0000-000000000000}"/>
          </ac:spMkLst>
        </pc:spChg>
        <pc:spChg chg="mod">
          <ac:chgData name="Markheiser, Reiner" userId="84d938be-0cfb-4328-9625-adfaac57d122" providerId="ADAL" clId="{E532868E-1ED1-4069-9336-0E0DF4F43D6B}" dt="2020-09-02T15:21:58.102" v="5340" actId="790"/>
          <ac:spMkLst>
            <pc:docMk/>
            <pc:sldMk cId="3886438963" sldId="382"/>
            <ac:spMk id="5" creationId="{00000000-0000-0000-0000-000000000000}"/>
          </ac:spMkLst>
        </pc:spChg>
        <pc:spChg chg="mod">
          <ac:chgData name="Markheiser, Reiner" userId="84d938be-0cfb-4328-9625-adfaac57d122" providerId="ADAL" clId="{E532868E-1ED1-4069-9336-0E0DF4F43D6B}" dt="2020-09-02T15:21:58.102" v="5341" actId="790"/>
          <ac:spMkLst>
            <pc:docMk/>
            <pc:sldMk cId="3886438963" sldId="382"/>
            <ac:spMk id="7" creationId="{00000000-0000-0000-0000-000000000000}"/>
          </ac:spMkLst>
        </pc:spChg>
        <pc:spChg chg="mod">
          <ac:chgData name="Markheiser, Reiner" userId="84d938be-0cfb-4328-9625-adfaac57d122" providerId="ADAL" clId="{E532868E-1ED1-4069-9336-0E0DF4F43D6B}" dt="2020-09-02T15:21:58.095" v="5337" actId="790"/>
          <ac:spMkLst>
            <pc:docMk/>
            <pc:sldMk cId="3886438963" sldId="382"/>
            <ac:spMk id="11" creationId="{00000000-0000-0000-0000-000000000000}"/>
          </ac:spMkLst>
        </pc:spChg>
      </pc:sldChg>
      <pc:sldChg chg="modSp modNotes">
        <pc:chgData name="Markheiser, Reiner" userId="84d938be-0cfb-4328-9625-adfaac57d122" providerId="ADAL" clId="{E532868E-1ED1-4069-9336-0E0DF4F43D6B}" dt="2020-09-02T15:21:58.116" v="5358" actId="790"/>
        <pc:sldMkLst>
          <pc:docMk/>
          <pc:sldMk cId="854015491" sldId="387"/>
        </pc:sldMkLst>
        <pc:spChg chg="mod">
          <ac:chgData name="Markheiser, Reiner" userId="84d938be-0cfb-4328-9625-adfaac57d122" providerId="ADAL" clId="{E532868E-1ED1-4069-9336-0E0DF4F43D6B}" dt="2020-09-02T15:21:58.114" v="5355" actId="790"/>
          <ac:spMkLst>
            <pc:docMk/>
            <pc:sldMk cId="854015491" sldId="387"/>
            <ac:spMk id="7" creationId="{00000000-0000-0000-0000-000000000000}"/>
          </ac:spMkLst>
        </pc:spChg>
        <pc:spChg chg="mod">
          <ac:chgData name="Markheiser, Reiner" userId="84d938be-0cfb-4328-9625-adfaac57d122" providerId="ADAL" clId="{E532868E-1ED1-4069-9336-0E0DF4F43D6B}" dt="2020-09-02T15:21:58.114" v="5354" actId="790"/>
          <ac:spMkLst>
            <pc:docMk/>
            <pc:sldMk cId="854015491" sldId="387"/>
            <ac:spMk id="8" creationId="{00000000-0000-0000-0000-000000000000}"/>
          </ac:spMkLst>
        </pc:spChg>
        <pc:spChg chg="mod">
          <ac:chgData name="Markheiser, Reiner" userId="84d938be-0cfb-4328-9625-adfaac57d122" providerId="ADAL" clId="{E532868E-1ED1-4069-9336-0E0DF4F43D6B}" dt="2020-09-02T15:21:58.112" v="5352" actId="790"/>
          <ac:spMkLst>
            <pc:docMk/>
            <pc:sldMk cId="854015491" sldId="387"/>
            <ac:spMk id="9" creationId="{00000000-0000-0000-0000-000000000000}"/>
          </ac:spMkLst>
        </pc:spChg>
      </pc:sldChg>
      <pc:sldChg chg="modSp modNotes">
        <pc:chgData name="Markheiser, Reiner" userId="84d938be-0cfb-4328-9625-adfaac57d122" providerId="ADAL" clId="{E532868E-1ED1-4069-9336-0E0DF4F43D6B}" dt="2020-09-02T15:21:58.110" v="5350" actId="790"/>
        <pc:sldMkLst>
          <pc:docMk/>
          <pc:sldMk cId="42108366" sldId="388"/>
        </pc:sldMkLst>
        <pc:spChg chg="mod">
          <ac:chgData name="Markheiser, Reiner" userId="84d938be-0cfb-4328-9625-adfaac57d122" providerId="ADAL" clId="{E532868E-1ED1-4069-9336-0E0DF4F43D6B}" dt="2020-09-02T15:21:58.108" v="5347" actId="790"/>
          <ac:spMkLst>
            <pc:docMk/>
            <pc:sldMk cId="42108366" sldId="388"/>
            <ac:spMk id="4" creationId="{00000000-0000-0000-0000-000000000000}"/>
          </ac:spMkLst>
        </pc:spChg>
        <pc:spChg chg="mod">
          <ac:chgData name="Markheiser, Reiner" userId="84d938be-0cfb-4328-9625-adfaac57d122" providerId="ADAL" clId="{E532868E-1ED1-4069-9336-0E0DF4F43D6B}" dt="2020-09-02T15:21:58.107" v="5346" actId="790"/>
          <ac:spMkLst>
            <pc:docMk/>
            <pc:sldMk cId="42108366" sldId="388"/>
            <ac:spMk id="11" creationId="{00000000-0000-0000-0000-000000000000}"/>
          </ac:spMkLst>
        </pc:spChg>
      </pc:sldChg>
      <pc:sldChg chg="modSp modNotes">
        <pc:chgData name="Markheiser, Reiner" userId="84d938be-0cfb-4328-9625-adfaac57d122" providerId="ADAL" clId="{E532868E-1ED1-4069-9336-0E0DF4F43D6B}" dt="2020-09-02T15:21:58.093" v="5335" actId="790"/>
        <pc:sldMkLst>
          <pc:docMk/>
          <pc:sldMk cId="1881851238" sldId="413"/>
        </pc:sldMkLst>
        <pc:spChg chg="mod">
          <ac:chgData name="Markheiser, Reiner" userId="84d938be-0cfb-4328-9625-adfaac57d122" providerId="ADAL" clId="{E532868E-1ED1-4069-9336-0E0DF4F43D6B}" dt="2020-09-02T15:21:58.089" v="5332" actId="790"/>
          <ac:spMkLst>
            <pc:docMk/>
            <pc:sldMk cId="1881851238" sldId="413"/>
            <ac:spMk id="2" creationId="{00000000-0000-0000-0000-000000000000}"/>
          </ac:spMkLst>
        </pc:spChg>
        <pc:spChg chg="mod">
          <ac:chgData name="Markheiser, Reiner" userId="84d938be-0cfb-4328-9625-adfaac57d122" providerId="ADAL" clId="{E532868E-1ED1-4069-9336-0E0DF4F43D6B}" dt="2020-09-02T15:21:58.089" v="5331" actId="790"/>
          <ac:spMkLst>
            <pc:docMk/>
            <pc:sldMk cId="1881851238" sldId="413"/>
            <ac:spMk id="3" creationId="{00000000-0000-0000-0000-000000000000}"/>
          </ac:spMkLst>
        </pc:spChg>
      </pc:sldChg>
      <pc:sldChg chg="modSp modNotes">
        <pc:chgData name="Markheiser, Reiner" userId="84d938be-0cfb-4328-9625-adfaac57d122" providerId="ADAL" clId="{E532868E-1ED1-4069-9336-0E0DF4F43D6B}" dt="2020-09-02T15:21:56.647" v="3432" actId="790"/>
        <pc:sldMkLst>
          <pc:docMk/>
          <pc:sldMk cId="1693693568" sldId="429"/>
        </pc:sldMkLst>
        <pc:spChg chg="mod">
          <ac:chgData name="Markheiser, Reiner" userId="84d938be-0cfb-4328-9625-adfaac57d122" providerId="ADAL" clId="{E532868E-1ED1-4069-9336-0E0DF4F43D6B}" dt="2020-09-02T15:21:56.645" v="3429" actId="790"/>
          <ac:spMkLst>
            <pc:docMk/>
            <pc:sldMk cId="1693693568" sldId="429"/>
            <ac:spMk id="3" creationId="{00000000-0000-0000-0000-000000000000}"/>
          </ac:spMkLst>
        </pc:spChg>
      </pc:sldChg>
      <pc:sldChg chg="modSp modNotes">
        <pc:chgData name="Markheiser, Reiner" userId="84d938be-0cfb-4328-9625-adfaac57d122" providerId="ADAL" clId="{E532868E-1ED1-4069-9336-0E0DF4F43D6B}" dt="2020-09-02T15:21:56.638" v="3422" actId="790"/>
        <pc:sldMkLst>
          <pc:docMk/>
          <pc:sldMk cId="4154287917" sldId="437"/>
        </pc:sldMkLst>
        <pc:spChg chg="mod">
          <ac:chgData name="Markheiser, Reiner" userId="84d938be-0cfb-4328-9625-adfaac57d122" providerId="ADAL" clId="{E532868E-1ED1-4069-9336-0E0DF4F43D6B}" dt="2020-09-02T15:21:56.634" v="3419" actId="790"/>
          <ac:spMkLst>
            <pc:docMk/>
            <pc:sldMk cId="4154287917" sldId="437"/>
            <ac:spMk id="6" creationId="{FE124937-B47A-4424-B8E9-168F40635DEB}"/>
          </ac:spMkLst>
        </pc:spChg>
        <pc:spChg chg="mod">
          <ac:chgData name="Markheiser, Reiner" userId="84d938be-0cfb-4328-9625-adfaac57d122" providerId="ADAL" clId="{E532868E-1ED1-4069-9336-0E0DF4F43D6B}" dt="2020-09-02T15:21:56.631" v="3417" actId="790"/>
          <ac:spMkLst>
            <pc:docMk/>
            <pc:sldMk cId="4154287917" sldId="437"/>
            <ac:spMk id="8" creationId="{00000000-0000-0000-0000-000000000000}"/>
          </ac:spMkLst>
        </pc:spChg>
        <pc:spChg chg="mod">
          <ac:chgData name="Markheiser, Reiner" userId="84d938be-0cfb-4328-9625-adfaac57d122" providerId="ADAL" clId="{E532868E-1ED1-4069-9336-0E0DF4F43D6B}" dt="2020-09-02T15:21:56.617" v="3416" actId="790"/>
          <ac:spMkLst>
            <pc:docMk/>
            <pc:sldMk cId="4154287917" sldId="437"/>
            <ac:spMk id="35" creationId="{00000000-0000-0000-0000-000000000000}"/>
          </ac:spMkLst>
        </pc:spChg>
        <pc:picChg chg="mod modCrop">
          <ac:chgData name="Markheiser, Reiner" userId="84d938be-0cfb-4328-9625-adfaac57d122" providerId="ADAL" clId="{E532868E-1ED1-4069-9336-0E0DF4F43D6B}" dt="2020-08-06T07:17:26.353" v="6" actId="18131"/>
          <ac:picMkLst>
            <pc:docMk/>
            <pc:sldMk cId="4154287917" sldId="437"/>
            <ac:picMk id="7" creationId="{D5ECB3CB-2B0C-4663-9681-B53894A51F78}"/>
          </ac:picMkLst>
        </pc:picChg>
      </pc:sldChg>
      <pc:sldChg chg="addSp delSp modSp add modNotes">
        <pc:chgData name="Markheiser, Reiner" userId="84d938be-0cfb-4328-9625-adfaac57d122" providerId="ADAL" clId="{E532868E-1ED1-4069-9336-0E0DF4F43D6B}" dt="2020-09-02T15:21:57.621" v="4721" actId="790"/>
        <pc:sldMkLst>
          <pc:docMk/>
          <pc:sldMk cId="1549622258" sldId="451"/>
        </pc:sldMkLst>
        <pc:spChg chg="add mod">
          <ac:chgData name="Markheiser, Reiner" userId="84d938be-0cfb-4328-9625-adfaac57d122" providerId="ADAL" clId="{E532868E-1ED1-4069-9336-0E0DF4F43D6B}" dt="2020-09-02T15:21:57.610" v="4704" actId="790"/>
          <ac:spMkLst>
            <pc:docMk/>
            <pc:sldMk cId="1549622258" sldId="451"/>
            <ac:spMk id="2" creationId="{C94846B6-33CE-4D58-AD4C-235CD8BEE272}"/>
          </ac:spMkLst>
        </pc:spChg>
        <pc:spChg chg="del mod">
          <ac:chgData name="Markheiser, Reiner" userId="84d938be-0cfb-4328-9625-adfaac57d122" providerId="ADAL" clId="{E532868E-1ED1-4069-9336-0E0DF4F43D6B}" dt="2020-09-02T14:50:59.297" v="3104" actId="478"/>
          <ac:spMkLst>
            <pc:docMk/>
            <pc:sldMk cId="1549622258" sldId="451"/>
            <ac:spMk id="5" creationId="{46CB1A78-0166-43E3-8AD3-D474357576BD}"/>
          </ac:spMkLst>
        </pc:spChg>
        <pc:spChg chg="mod">
          <ac:chgData name="Markheiser, Reiner" userId="84d938be-0cfb-4328-9625-adfaac57d122" providerId="ADAL" clId="{E532868E-1ED1-4069-9336-0E0DF4F43D6B}" dt="2020-09-02T15:21:57.597" v="4684" actId="790"/>
          <ac:spMkLst>
            <pc:docMk/>
            <pc:sldMk cId="1549622258" sldId="451"/>
            <ac:spMk id="6" creationId="{00000000-0000-0000-0000-000000000000}"/>
          </ac:spMkLst>
        </pc:spChg>
        <pc:spChg chg="add mod">
          <ac:chgData name="Markheiser, Reiner" userId="84d938be-0cfb-4328-9625-adfaac57d122" providerId="ADAL" clId="{E532868E-1ED1-4069-9336-0E0DF4F43D6B}" dt="2020-09-02T15:21:57.598" v="4686" actId="790"/>
          <ac:spMkLst>
            <pc:docMk/>
            <pc:sldMk cId="1549622258" sldId="451"/>
            <ac:spMk id="8" creationId="{7BEB5482-9666-480C-AFF3-D600555B4266}"/>
          </ac:spMkLst>
        </pc:spChg>
        <pc:spChg chg="add mod">
          <ac:chgData name="Markheiser, Reiner" userId="84d938be-0cfb-4328-9625-adfaac57d122" providerId="ADAL" clId="{E532868E-1ED1-4069-9336-0E0DF4F43D6B}" dt="2020-09-02T15:21:57.600" v="4688" actId="790"/>
          <ac:spMkLst>
            <pc:docMk/>
            <pc:sldMk cId="1549622258" sldId="451"/>
            <ac:spMk id="9" creationId="{650DDC98-7BEF-4E33-8D76-CFEBE9CEECFA}"/>
          </ac:spMkLst>
        </pc:spChg>
        <pc:spChg chg="add mod">
          <ac:chgData name="Markheiser, Reiner" userId="84d938be-0cfb-4328-9625-adfaac57d122" providerId="ADAL" clId="{E532868E-1ED1-4069-9336-0E0DF4F43D6B}" dt="2020-09-02T15:21:57.600" v="4690" actId="790"/>
          <ac:spMkLst>
            <pc:docMk/>
            <pc:sldMk cId="1549622258" sldId="451"/>
            <ac:spMk id="10" creationId="{06094B32-09D8-4946-BD2C-3DC6013782E6}"/>
          </ac:spMkLst>
        </pc:spChg>
        <pc:spChg chg="add mod">
          <ac:chgData name="Markheiser, Reiner" userId="84d938be-0cfb-4328-9625-adfaac57d122" providerId="ADAL" clId="{E532868E-1ED1-4069-9336-0E0DF4F43D6B}" dt="2020-09-02T15:21:57.602" v="4692" actId="790"/>
          <ac:spMkLst>
            <pc:docMk/>
            <pc:sldMk cId="1549622258" sldId="451"/>
            <ac:spMk id="11" creationId="{03593173-51E2-474A-A0B3-0A29627E346C}"/>
          </ac:spMkLst>
        </pc:spChg>
        <pc:spChg chg="add mod">
          <ac:chgData name="Markheiser, Reiner" userId="84d938be-0cfb-4328-9625-adfaac57d122" providerId="ADAL" clId="{E532868E-1ED1-4069-9336-0E0DF4F43D6B}" dt="2020-09-02T15:21:57.603" v="4694" actId="790"/>
          <ac:spMkLst>
            <pc:docMk/>
            <pc:sldMk cId="1549622258" sldId="451"/>
            <ac:spMk id="12" creationId="{7E744CBE-F7EA-4A07-86B7-C6D8372A035A}"/>
          </ac:spMkLst>
        </pc:spChg>
        <pc:spChg chg="add mod">
          <ac:chgData name="Markheiser, Reiner" userId="84d938be-0cfb-4328-9625-adfaac57d122" providerId="ADAL" clId="{E532868E-1ED1-4069-9336-0E0DF4F43D6B}" dt="2020-09-02T15:21:57.604" v="4696" actId="790"/>
          <ac:spMkLst>
            <pc:docMk/>
            <pc:sldMk cId="1549622258" sldId="451"/>
            <ac:spMk id="13" creationId="{C4836D67-B841-4312-BA70-C07747B3B93C}"/>
          </ac:spMkLst>
        </pc:spChg>
        <pc:spChg chg="add mod">
          <ac:chgData name="Markheiser, Reiner" userId="84d938be-0cfb-4328-9625-adfaac57d122" providerId="ADAL" clId="{E532868E-1ED1-4069-9336-0E0DF4F43D6B}" dt="2020-09-02T15:21:57.605" v="4698" actId="790"/>
          <ac:spMkLst>
            <pc:docMk/>
            <pc:sldMk cId="1549622258" sldId="451"/>
            <ac:spMk id="14" creationId="{83CB67FD-F6B1-4CE3-AC9A-05933E41161D}"/>
          </ac:spMkLst>
        </pc:spChg>
        <pc:spChg chg="add mod">
          <ac:chgData name="Markheiser, Reiner" userId="84d938be-0cfb-4328-9625-adfaac57d122" providerId="ADAL" clId="{E532868E-1ED1-4069-9336-0E0DF4F43D6B}" dt="2020-09-02T15:21:57.607" v="4700" actId="790"/>
          <ac:spMkLst>
            <pc:docMk/>
            <pc:sldMk cId="1549622258" sldId="451"/>
            <ac:spMk id="15" creationId="{40026824-058A-446E-A6C2-78F1AAF0900C}"/>
          </ac:spMkLst>
        </pc:spChg>
        <pc:spChg chg="add mod">
          <ac:chgData name="Markheiser, Reiner" userId="84d938be-0cfb-4328-9625-adfaac57d122" providerId="ADAL" clId="{E532868E-1ED1-4069-9336-0E0DF4F43D6B}" dt="2020-09-02T15:21:57.609" v="4702" actId="790"/>
          <ac:spMkLst>
            <pc:docMk/>
            <pc:sldMk cId="1549622258" sldId="451"/>
            <ac:spMk id="16" creationId="{D2E5BD7E-058C-4EA5-AECC-B3D3330CC5F7}"/>
          </ac:spMkLst>
        </pc:spChg>
        <pc:spChg chg="add mod">
          <ac:chgData name="Markheiser, Reiner" userId="84d938be-0cfb-4328-9625-adfaac57d122" providerId="ADAL" clId="{E532868E-1ED1-4069-9336-0E0DF4F43D6B}" dt="2020-09-02T15:21:57.611" v="4706" actId="790"/>
          <ac:spMkLst>
            <pc:docMk/>
            <pc:sldMk cId="1549622258" sldId="451"/>
            <ac:spMk id="17" creationId="{9A9A4D53-4B8B-44F4-AFC1-97B4011CB564}"/>
          </ac:spMkLst>
        </pc:spChg>
        <pc:spChg chg="add mod">
          <ac:chgData name="Markheiser, Reiner" userId="84d938be-0cfb-4328-9625-adfaac57d122" providerId="ADAL" clId="{E532868E-1ED1-4069-9336-0E0DF4F43D6B}" dt="2020-09-02T15:21:57.612" v="4708" actId="790"/>
          <ac:spMkLst>
            <pc:docMk/>
            <pc:sldMk cId="1549622258" sldId="451"/>
            <ac:spMk id="18" creationId="{0CCE4496-10DD-4A80-9F72-2D864C807A8F}"/>
          </ac:spMkLst>
        </pc:spChg>
        <pc:spChg chg="add mod">
          <ac:chgData name="Markheiser, Reiner" userId="84d938be-0cfb-4328-9625-adfaac57d122" providerId="ADAL" clId="{E532868E-1ED1-4069-9336-0E0DF4F43D6B}" dt="2020-09-02T15:21:57.614" v="4710" actId="790"/>
          <ac:spMkLst>
            <pc:docMk/>
            <pc:sldMk cId="1549622258" sldId="451"/>
            <ac:spMk id="19" creationId="{A74149BD-1C5F-4722-9F63-161F1511F5BF}"/>
          </ac:spMkLst>
        </pc:spChg>
        <pc:spChg chg="add mod">
          <ac:chgData name="Markheiser, Reiner" userId="84d938be-0cfb-4328-9625-adfaac57d122" providerId="ADAL" clId="{E532868E-1ED1-4069-9336-0E0DF4F43D6B}" dt="2020-09-02T15:21:57.615" v="4712" actId="790"/>
          <ac:spMkLst>
            <pc:docMk/>
            <pc:sldMk cId="1549622258" sldId="451"/>
            <ac:spMk id="20" creationId="{EE6430D6-D126-48FA-A5A0-ECDEDEB7F716}"/>
          </ac:spMkLst>
        </pc:spChg>
        <pc:spChg chg="add mod">
          <ac:chgData name="Markheiser, Reiner" userId="84d938be-0cfb-4328-9625-adfaac57d122" providerId="ADAL" clId="{E532868E-1ED1-4069-9336-0E0DF4F43D6B}" dt="2020-09-02T15:21:57.616" v="4714" actId="790"/>
          <ac:spMkLst>
            <pc:docMk/>
            <pc:sldMk cId="1549622258" sldId="451"/>
            <ac:spMk id="22" creationId="{B80FDFCB-D9B0-4AE7-98A0-325DBF12DF2D}"/>
          </ac:spMkLst>
        </pc:spChg>
        <pc:spChg chg="add mod">
          <ac:chgData name="Markheiser, Reiner" userId="84d938be-0cfb-4328-9625-adfaac57d122" providerId="ADAL" clId="{E532868E-1ED1-4069-9336-0E0DF4F43D6B}" dt="2020-09-02T15:21:57.617" v="4716" actId="790"/>
          <ac:spMkLst>
            <pc:docMk/>
            <pc:sldMk cId="1549622258" sldId="451"/>
            <ac:spMk id="23" creationId="{A1D9BB1D-0E0C-476D-80C3-174914F4D53F}"/>
          </ac:spMkLst>
        </pc:spChg>
        <pc:spChg chg="add mod">
          <ac:chgData name="Markheiser, Reiner" userId="84d938be-0cfb-4328-9625-adfaac57d122" providerId="ADAL" clId="{E532868E-1ED1-4069-9336-0E0DF4F43D6B}" dt="2020-09-02T15:21:57.618" v="4718" actId="790"/>
          <ac:spMkLst>
            <pc:docMk/>
            <pc:sldMk cId="1549622258" sldId="451"/>
            <ac:spMk id="24" creationId="{CBAA4893-0517-4D3B-8727-ED155E3F5231}"/>
          </ac:spMkLst>
        </pc:spChg>
        <pc:graphicFrameChg chg="del mod modGraphic">
          <ac:chgData name="Markheiser, Reiner" userId="84d938be-0cfb-4328-9625-adfaac57d122" providerId="ADAL" clId="{E532868E-1ED1-4069-9336-0E0DF4F43D6B}" dt="2020-09-02T14:50:59.297" v="3104" actId="478"/>
          <ac:graphicFrameMkLst>
            <pc:docMk/>
            <pc:sldMk cId="1549622258" sldId="451"/>
            <ac:graphicFrameMk id="7" creationId="{C452D7F0-913E-4B67-B86E-ACED0479D697}"/>
          </ac:graphicFrameMkLst>
        </pc:graphicFrameChg>
        <pc:graphicFrameChg chg="add mod">
          <ac:chgData name="Markheiser, Reiner" userId="84d938be-0cfb-4328-9625-adfaac57d122" providerId="ADAL" clId="{E532868E-1ED1-4069-9336-0E0DF4F43D6B}" dt="2020-09-02T15:19:52.974" v="3415" actId="1036"/>
          <ac:graphicFrameMkLst>
            <pc:docMk/>
            <pc:sldMk cId="1549622258" sldId="451"/>
            <ac:graphicFrameMk id="21" creationId="{69084BD3-AC82-4D19-BA40-0A9E9CE948D7}"/>
          </ac:graphicFrameMkLst>
        </pc:graphicFrameChg>
        <pc:graphicFrameChg chg="add del mod">
          <ac:chgData name="Markheiser, Reiner" userId="84d938be-0cfb-4328-9625-adfaac57d122" providerId="ADAL" clId="{E532868E-1ED1-4069-9336-0E0DF4F43D6B}" dt="2020-09-02T15:19:52.974" v="3415" actId="1036"/>
          <ac:graphicFrameMkLst>
            <pc:docMk/>
            <pc:sldMk cId="1549622258" sldId="451"/>
            <ac:graphicFrameMk id="25" creationId="{214F37F9-6944-4AA8-9A99-E2D59CFA3D5D}"/>
          </ac:graphicFrameMkLst>
        </pc:graphicFrameChg>
        <pc:graphicFrameChg chg="add del mod">
          <ac:chgData name="Markheiser, Reiner" userId="84d938be-0cfb-4328-9625-adfaac57d122" providerId="ADAL" clId="{E532868E-1ED1-4069-9336-0E0DF4F43D6B}" dt="2020-09-02T15:11:27.280" v="3261" actId="478"/>
          <ac:graphicFrameMkLst>
            <pc:docMk/>
            <pc:sldMk cId="1549622258" sldId="451"/>
            <ac:graphicFrameMk id="26" creationId="{233AE235-1D75-4B3C-9020-8BFC61C48122}"/>
          </ac:graphicFrameMkLst>
        </pc:graphicFrameChg>
        <pc:graphicFrameChg chg="add del mod">
          <ac:chgData name="Markheiser, Reiner" userId="84d938be-0cfb-4328-9625-adfaac57d122" providerId="ADAL" clId="{E532868E-1ED1-4069-9336-0E0DF4F43D6B}" dt="2020-09-02T15:11:39.615" v="3263" actId="478"/>
          <ac:graphicFrameMkLst>
            <pc:docMk/>
            <pc:sldMk cId="1549622258" sldId="451"/>
            <ac:graphicFrameMk id="27" creationId="{8E5CFC2E-499B-4605-875E-722BE7A1F038}"/>
          </ac:graphicFrameMkLst>
        </pc:graphicFrameChg>
        <pc:graphicFrameChg chg="add mod">
          <ac:chgData name="Markheiser, Reiner" userId="84d938be-0cfb-4328-9625-adfaac57d122" providerId="ADAL" clId="{E532868E-1ED1-4069-9336-0E0DF4F43D6B}" dt="2020-09-02T15:19:52.974" v="3415" actId="1036"/>
          <ac:graphicFrameMkLst>
            <pc:docMk/>
            <pc:sldMk cId="1549622258" sldId="451"/>
            <ac:graphicFrameMk id="28" creationId="{C15B53D9-6740-48EC-B172-CB5BCAE78C23}"/>
          </ac:graphicFrameMkLst>
        </pc:graphicFrameChg>
        <pc:graphicFrameChg chg="add mod">
          <ac:chgData name="Markheiser, Reiner" userId="84d938be-0cfb-4328-9625-adfaac57d122" providerId="ADAL" clId="{E532868E-1ED1-4069-9336-0E0DF4F43D6B}" dt="2020-09-02T15:19:52.974" v="3415" actId="1036"/>
          <ac:graphicFrameMkLst>
            <pc:docMk/>
            <pc:sldMk cId="1549622258" sldId="451"/>
            <ac:graphicFrameMk id="29" creationId="{CC2A63CB-326F-4686-924E-03045EB89AA3}"/>
          </ac:graphicFrameMkLst>
        </pc:graphicFrameChg>
        <pc:cxnChg chg="add mod">
          <ac:chgData name="Markheiser, Reiner" userId="84d938be-0cfb-4328-9625-adfaac57d122" providerId="ADAL" clId="{E532868E-1ED1-4069-9336-0E0DF4F43D6B}" dt="2020-09-02T15:19:52.974" v="3415" actId="1036"/>
          <ac:cxnSpMkLst>
            <pc:docMk/>
            <pc:sldMk cId="1549622258" sldId="451"/>
            <ac:cxnSpMk id="30" creationId="{29AC24B4-D0B7-479E-8D3B-2F272699A68D}"/>
          </ac:cxnSpMkLst>
        </pc:cxnChg>
        <pc:cxnChg chg="add mod">
          <ac:chgData name="Markheiser, Reiner" userId="84d938be-0cfb-4328-9625-adfaac57d122" providerId="ADAL" clId="{E532868E-1ED1-4069-9336-0E0DF4F43D6B}" dt="2020-09-02T15:19:52.974" v="3415" actId="1036"/>
          <ac:cxnSpMkLst>
            <pc:docMk/>
            <pc:sldMk cId="1549622258" sldId="451"/>
            <ac:cxnSpMk id="31" creationId="{A1C75D3D-E146-41B8-963B-E7CCCDD050FD}"/>
          </ac:cxnSpMkLst>
        </pc:cxnChg>
        <pc:cxnChg chg="add mod ord">
          <ac:chgData name="Markheiser, Reiner" userId="84d938be-0cfb-4328-9625-adfaac57d122" providerId="ADAL" clId="{E532868E-1ED1-4069-9336-0E0DF4F43D6B}" dt="2020-09-02T15:19:52.974" v="3415" actId="1036"/>
          <ac:cxnSpMkLst>
            <pc:docMk/>
            <pc:sldMk cId="1549622258" sldId="451"/>
            <ac:cxnSpMk id="32" creationId="{9FC33599-1936-4A1D-B349-F32CBF580504}"/>
          </ac:cxnSpMkLst>
        </pc:cxnChg>
        <pc:cxnChg chg="add mod ord">
          <ac:chgData name="Markheiser, Reiner" userId="84d938be-0cfb-4328-9625-adfaac57d122" providerId="ADAL" clId="{E532868E-1ED1-4069-9336-0E0DF4F43D6B}" dt="2020-09-02T15:19:52.974" v="3415" actId="1036"/>
          <ac:cxnSpMkLst>
            <pc:docMk/>
            <pc:sldMk cId="1549622258" sldId="451"/>
            <ac:cxnSpMk id="33" creationId="{87DDF37C-C933-4342-9AFB-90DC323CF1E9}"/>
          </ac:cxnSpMkLst>
        </pc:cxnChg>
        <pc:cxnChg chg="add mod ord">
          <ac:chgData name="Markheiser, Reiner" userId="84d938be-0cfb-4328-9625-adfaac57d122" providerId="ADAL" clId="{E532868E-1ED1-4069-9336-0E0DF4F43D6B}" dt="2020-09-02T15:19:52.974" v="3415" actId="1036"/>
          <ac:cxnSpMkLst>
            <pc:docMk/>
            <pc:sldMk cId="1549622258" sldId="451"/>
            <ac:cxnSpMk id="34" creationId="{34983652-FF9A-427A-B7E6-2A8D0A660E79}"/>
          </ac:cxnSpMkLst>
        </pc:cxnChg>
      </pc:sldChg>
      <pc:sldChg chg="addSp delSp modSp add del ord">
        <pc:chgData name="Markheiser, Reiner" userId="84d938be-0cfb-4328-9625-adfaac57d122" providerId="ADAL" clId="{E532868E-1ED1-4069-9336-0E0DF4F43D6B}" dt="2020-10-13T13:20:34.237" v="6075" actId="2696"/>
        <pc:sldMkLst>
          <pc:docMk/>
          <pc:sldMk cId="1185395817" sldId="452"/>
        </pc:sldMkLst>
        <pc:spChg chg="mod">
          <ac:chgData name="Markheiser, Reiner" userId="84d938be-0cfb-4328-9625-adfaac57d122" providerId="ADAL" clId="{E532868E-1ED1-4069-9336-0E0DF4F43D6B}" dt="2020-10-13T13:08:17.222" v="6064" actId="6549"/>
          <ac:spMkLst>
            <pc:docMk/>
            <pc:sldMk cId="1185395817" sldId="452"/>
            <ac:spMk id="5" creationId="{00000000-0000-0000-0000-000000000000}"/>
          </ac:spMkLst>
        </pc:spChg>
        <pc:picChg chg="del">
          <ac:chgData name="Markheiser, Reiner" userId="84d938be-0cfb-4328-9625-adfaac57d122" providerId="ADAL" clId="{E532868E-1ED1-4069-9336-0E0DF4F43D6B}" dt="2020-10-13T13:09:00.945" v="6065" actId="478"/>
          <ac:picMkLst>
            <pc:docMk/>
            <pc:sldMk cId="1185395817" sldId="452"/>
            <ac:picMk id="2" creationId="{60EF5A61-3742-4443-9CCE-3FED8D12E5C9}"/>
          </ac:picMkLst>
        </pc:picChg>
        <pc:picChg chg="add mod">
          <ac:chgData name="Markheiser, Reiner" userId="84d938be-0cfb-4328-9625-adfaac57d122" providerId="ADAL" clId="{E532868E-1ED1-4069-9336-0E0DF4F43D6B}" dt="2020-10-13T13:09:19.513" v="6071" actId="12788"/>
          <ac:picMkLst>
            <pc:docMk/>
            <pc:sldMk cId="1185395817" sldId="452"/>
            <ac:picMk id="6" creationId="{A20191F2-2B75-40CA-AE12-06CB925AB6C2}"/>
          </ac:picMkLst>
        </pc:picChg>
      </pc:sldChg>
      <pc:sldChg chg="modSp add modNotes">
        <pc:chgData name="Markheiser, Reiner" userId="84d938be-0cfb-4328-9625-adfaac57d122" providerId="ADAL" clId="{E532868E-1ED1-4069-9336-0E0DF4F43D6B}" dt="2020-09-02T15:21:57.592" v="4679" actId="790"/>
        <pc:sldMkLst>
          <pc:docMk/>
          <pc:sldMk cId="3107662605" sldId="464"/>
        </pc:sldMkLst>
        <pc:spChg chg="mod">
          <ac:chgData name="Markheiser, Reiner" userId="84d938be-0cfb-4328-9625-adfaac57d122" providerId="ADAL" clId="{E532868E-1ED1-4069-9336-0E0DF4F43D6B}" dt="2020-09-02T15:21:57.589" v="4676" actId="790"/>
          <ac:spMkLst>
            <pc:docMk/>
            <pc:sldMk cId="3107662605" sldId="464"/>
            <ac:spMk id="3" creationId="{B9DA3565-9854-4B4B-80EF-D63448076080}"/>
          </ac:spMkLst>
        </pc:spChg>
        <pc:spChg chg="mod">
          <ac:chgData name="Markheiser, Reiner" userId="84d938be-0cfb-4328-9625-adfaac57d122" providerId="ADAL" clId="{E532868E-1ED1-4069-9336-0E0DF4F43D6B}" dt="2020-09-02T15:21:57.588" v="4675" actId="790"/>
          <ac:spMkLst>
            <pc:docMk/>
            <pc:sldMk cId="3107662605" sldId="464"/>
            <ac:spMk id="5" creationId="{277AA6AD-408C-4879-B2D1-25C0B4F952BC}"/>
          </ac:spMkLst>
        </pc:spChg>
      </pc:sldChg>
      <pc:sldChg chg="addSp delSp modSp add delAnim modNotes">
        <pc:chgData name="Markheiser, Reiner" userId="84d938be-0cfb-4328-9625-adfaac57d122" providerId="ADAL" clId="{E532868E-1ED1-4069-9336-0E0DF4F43D6B}" dt="2020-10-13T12:33:34.704" v="5647"/>
        <pc:sldMkLst>
          <pc:docMk/>
          <pc:sldMk cId="1885187208" sldId="489"/>
        </pc:sldMkLst>
        <pc:spChg chg="mod">
          <ac:chgData name="Markheiser, Reiner" userId="84d938be-0cfb-4328-9625-adfaac57d122" providerId="ADAL" clId="{E532868E-1ED1-4069-9336-0E0DF4F43D6B}" dt="2020-09-02T15:21:57.666" v="4805" actId="790"/>
          <ac:spMkLst>
            <pc:docMk/>
            <pc:sldMk cId="1885187208" sldId="489"/>
            <ac:spMk id="2" creationId="{00000000-0000-0000-0000-000000000000}"/>
          </ac:spMkLst>
        </pc:spChg>
        <pc:spChg chg="add mod">
          <ac:chgData name="Markheiser, Reiner" userId="84d938be-0cfb-4328-9625-adfaac57d122" providerId="ADAL" clId="{E532868E-1ED1-4069-9336-0E0DF4F43D6B}" dt="2020-09-02T15:21:57.703" v="4855" actId="790"/>
          <ac:spMkLst>
            <pc:docMk/>
            <pc:sldMk cId="1885187208" sldId="489"/>
            <ac:spMk id="52" creationId="{5722D555-553E-48EE-9C14-D3A659F51AD8}"/>
          </ac:spMkLst>
        </pc:spChg>
        <pc:spChg chg="mod">
          <ac:chgData name="Markheiser, Reiner" userId="84d938be-0cfb-4328-9625-adfaac57d122" providerId="ADAL" clId="{E532868E-1ED1-4069-9336-0E0DF4F43D6B}" dt="2020-09-02T15:21:57.685" v="4829" actId="790"/>
          <ac:spMkLst>
            <pc:docMk/>
            <pc:sldMk cId="1885187208" sldId="489"/>
            <ac:spMk id="56" creationId="{00000000-0000-0000-0000-000000000000}"/>
          </ac:spMkLst>
        </pc:spChg>
        <pc:spChg chg="mod">
          <ac:chgData name="Markheiser, Reiner" userId="84d938be-0cfb-4328-9625-adfaac57d122" providerId="ADAL" clId="{E532868E-1ED1-4069-9336-0E0DF4F43D6B}" dt="2020-09-02T15:21:57.684" v="4827" actId="790"/>
          <ac:spMkLst>
            <pc:docMk/>
            <pc:sldMk cId="1885187208" sldId="489"/>
            <ac:spMk id="62" creationId="{00000000-0000-0000-0000-000000000000}"/>
          </ac:spMkLst>
        </pc:spChg>
        <pc:spChg chg="mod">
          <ac:chgData name="Markheiser, Reiner" userId="84d938be-0cfb-4328-9625-adfaac57d122" providerId="ADAL" clId="{E532868E-1ED1-4069-9336-0E0DF4F43D6B}" dt="2020-09-02T15:21:57.686" v="4831" actId="790"/>
          <ac:spMkLst>
            <pc:docMk/>
            <pc:sldMk cId="1885187208" sldId="489"/>
            <ac:spMk id="65" creationId="{00000000-0000-0000-0000-000000000000}"/>
          </ac:spMkLst>
        </pc:spChg>
        <pc:spChg chg="mod">
          <ac:chgData name="Markheiser, Reiner" userId="84d938be-0cfb-4328-9625-adfaac57d122" providerId="ADAL" clId="{E532868E-1ED1-4069-9336-0E0DF4F43D6B}" dt="2020-09-02T15:21:57.692" v="4839" actId="790"/>
          <ac:spMkLst>
            <pc:docMk/>
            <pc:sldMk cId="1885187208" sldId="489"/>
            <ac:spMk id="67" creationId="{D92692FE-7076-49D6-B2DD-92E3DE8AF62E}"/>
          </ac:spMkLst>
        </pc:spChg>
        <pc:spChg chg="mod">
          <ac:chgData name="Markheiser, Reiner" userId="84d938be-0cfb-4328-9625-adfaac57d122" providerId="ADAL" clId="{E532868E-1ED1-4069-9336-0E0DF4F43D6B}" dt="2020-09-02T15:21:57.693" v="4841" actId="790"/>
          <ac:spMkLst>
            <pc:docMk/>
            <pc:sldMk cId="1885187208" sldId="489"/>
            <ac:spMk id="69" creationId="{E81030E2-5DEB-418F-9687-E9820CC3E827}"/>
          </ac:spMkLst>
        </pc:spChg>
        <pc:spChg chg="mod">
          <ac:chgData name="Markheiser, Reiner" userId="84d938be-0cfb-4328-9625-adfaac57d122" providerId="ADAL" clId="{E532868E-1ED1-4069-9336-0E0DF4F43D6B}" dt="2020-09-02T15:21:57.687" v="4833" actId="790"/>
          <ac:spMkLst>
            <pc:docMk/>
            <pc:sldMk cId="1885187208" sldId="489"/>
            <ac:spMk id="70" creationId="{00000000-0000-0000-0000-000000000000}"/>
          </ac:spMkLst>
        </pc:spChg>
        <pc:spChg chg="mod">
          <ac:chgData name="Markheiser, Reiner" userId="84d938be-0cfb-4328-9625-adfaac57d122" providerId="ADAL" clId="{E532868E-1ED1-4069-9336-0E0DF4F43D6B}" dt="2020-09-02T15:21:57.689" v="4835" actId="790"/>
          <ac:spMkLst>
            <pc:docMk/>
            <pc:sldMk cId="1885187208" sldId="489"/>
            <ac:spMk id="71" creationId="{00000000-0000-0000-0000-000000000000}"/>
          </ac:spMkLst>
        </pc:spChg>
        <pc:spChg chg="mod">
          <ac:chgData name="Markheiser, Reiner" userId="84d938be-0cfb-4328-9625-adfaac57d122" providerId="ADAL" clId="{E532868E-1ED1-4069-9336-0E0DF4F43D6B}" dt="2020-09-02T15:21:57.690" v="4837" actId="790"/>
          <ac:spMkLst>
            <pc:docMk/>
            <pc:sldMk cId="1885187208" sldId="489"/>
            <ac:spMk id="77" creationId="{028C5F27-4C10-42C4-8A19-4413A5CE62AB}"/>
          </ac:spMkLst>
        </pc:spChg>
        <pc:spChg chg="mod">
          <ac:chgData name="Markheiser, Reiner" userId="84d938be-0cfb-4328-9625-adfaac57d122" providerId="ADAL" clId="{E532868E-1ED1-4069-9336-0E0DF4F43D6B}" dt="2020-09-02T15:21:57.694" v="4843" actId="790"/>
          <ac:spMkLst>
            <pc:docMk/>
            <pc:sldMk cId="1885187208" sldId="489"/>
            <ac:spMk id="79" creationId="{93245F8B-C4EB-45DA-B906-4B6085C7D5A1}"/>
          </ac:spMkLst>
        </pc:spChg>
        <pc:spChg chg="mod">
          <ac:chgData name="Markheiser, Reiner" userId="84d938be-0cfb-4328-9625-adfaac57d122" providerId="ADAL" clId="{E532868E-1ED1-4069-9336-0E0DF4F43D6B}" dt="2020-09-02T15:21:57.695" v="4845" actId="790"/>
          <ac:spMkLst>
            <pc:docMk/>
            <pc:sldMk cId="1885187208" sldId="489"/>
            <ac:spMk id="84" creationId="{670FFF35-8A00-4FF8-A055-E3A939179F8B}"/>
          </ac:spMkLst>
        </pc:spChg>
        <pc:spChg chg="mod">
          <ac:chgData name="Markheiser, Reiner" userId="84d938be-0cfb-4328-9625-adfaac57d122" providerId="ADAL" clId="{E532868E-1ED1-4069-9336-0E0DF4F43D6B}" dt="2020-09-02T15:21:57.697" v="4847" actId="790"/>
          <ac:spMkLst>
            <pc:docMk/>
            <pc:sldMk cId="1885187208" sldId="489"/>
            <ac:spMk id="86" creationId="{12FB6437-FCF5-4661-8EB0-A1E132F9478D}"/>
          </ac:spMkLst>
        </pc:spChg>
        <pc:spChg chg="mod">
          <ac:chgData name="Markheiser, Reiner" userId="84d938be-0cfb-4328-9625-adfaac57d122" providerId="ADAL" clId="{E532868E-1ED1-4069-9336-0E0DF4F43D6B}" dt="2020-09-02T15:21:57.698" v="4849" actId="790"/>
          <ac:spMkLst>
            <pc:docMk/>
            <pc:sldMk cId="1885187208" sldId="489"/>
            <ac:spMk id="87" creationId="{C9F0771D-F5DE-400E-942A-FAA5337E8337}"/>
          </ac:spMkLst>
        </pc:spChg>
        <pc:spChg chg="mod">
          <ac:chgData name="Markheiser, Reiner" userId="84d938be-0cfb-4328-9625-adfaac57d122" providerId="ADAL" clId="{E532868E-1ED1-4069-9336-0E0DF4F43D6B}" dt="2020-09-02T15:21:57.700" v="4851" actId="790"/>
          <ac:spMkLst>
            <pc:docMk/>
            <pc:sldMk cId="1885187208" sldId="489"/>
            <ac:spMk id="88" creationId="{DE0AACA8-5274-4780-A7BA-3C749F024732}"/>
          </ac:spMkLst>
        </pc:spChg>
        <pc:spChg chg="mod">
          <ac:chgData name="Markheiser, Reiner" userId="84d938be-0cfb-4328-9625-adfaac57d122" providerId="ADAL" clId="{E532868E-1ED1-4069-9336-0E0DF4F43D6B}" dt="2020-09-02T15:21:57.701" v="4853" actId="790"/>
          <ac:spMkLst>
            <pc:docMk/>
            <pc:sldMk cId="1885187208" sldId="489"/>
            <ac:spMk id="89" creationId="{68BAFA8A-5616-4739-95B3-0E9E3016F361}"/>
          </ac:spMkLst>
        </pc:spChg>
        <pc:spChg chg="del mod">
          <ac:chgData name="Markheiser, Reiner" userId="84d938be-0cfb-4328-9625-adfaac57d122" providerId="ADAL" clId="{E532868E-1ED1-4069-9336-0E0DF4F43D6B}" dt="2020-09-02T14:51:30.098" v="3108" actId="478"/>
          <ac:spMkLst>
            <pc:docMk/>
            <pc:sldMk cId="1885187208" sldId="489"/>
            <ac:spMk id="91" creationId="{E08B6E1A-0AE4-45D5-BDFE-040F13A5AEA0}"/>
          </ac:spMkLst>
        </pc:spChg>
        <pc:spChg chg="del mod">
          <ac:chgData name="Markheiser, Reiner" userId="84d938be-0cfb-4328-9625-adfaac57d122" providerId="ADAL" clId="{E532868E-1ED1-4069-9336-0E0DF4F43D6B}" dt="2020-09-02T14:51:30.098" v="3108" actId="478"/>
          <ac:spMkLst>
            <pc:docMk/>
            <pc:sldMk cId="1885187208" sldId="489"/>
            <ac:spMk id="92" creationId="{63833FEE-9CE0-4E5A-BBCF-B0FC37BA2502}"/>
          </ac:spMkLst>
        </pc:spChg>
        <pc:spChg chg="del mod">
          <ac:chgData name="Markheiser, Reiner" userId="84d938be-0cfb-4328-9625-adfaac57d122" providerId="ADAL" clId="{E532868E-1ED1-4069-9336-0E0DF4F43D6B}" dt="2020-09-02T14:51:30.098" v="3108" actId="478"/>
          <ac:spMkLst>
            <pc:docMk/>
            <pc:sldMk cId="1885187208" sldId="489"/>
            <ac:spMk id="93" creationId="{552864BD-EA15-48FA-93D9-AFC36D54D310}"/>
          </ac:spMkLst>
        </pc:spChg>
        <pc:spChg chg="del mod">
          <ac:chgData name="Markheiser, Reiner" userId="84d938be-0cfb-4328-9625-adfaac57d122" providerId="ADAL" clId="{E532868E-1ED1-4069-9336-0E0DF4F43D6B}" dt="2020-09-02T14:51:30.098" v="3108" actId="478"/>
          <ac:spMkLst>
            <pc:docMk/>
            <pc:sldMk cId="1885187208" sldId="489"/>
            <ac:spMk id="94" creationId="{931C06AF-F1F9-413A-8D98-DAD6FD337463}"/>
          </ac:spMkLst>
        </pc:spChg>
        <pc:spChg chg="del mod">
          <ac:chgData name="Markheiser, Reiner" userId="84d938be-0cfb-4328-9625-adfaac57d122" providerId="ADAL" clId="{E532868E-1ED1-4069-9336-0E0DF4F43D6B}" dt="2020-08-13T07:26:33.960" v="2434" actId="478"/>
          <ac:spMkLst>
            <pc:docMk/>
            <pc:sldMk cId="1885187208" sldId="489"/>
            <ac:spMk id="96" creationId="{4C5769F7-9038-48F5-9043-301574F90025}"/>
          </ac:spMkLst>
        </pc:spChg>
        <pc:spChg chg="mod">
          <ac:chgData name="Markheiser, Reiner" userId="84d938be-0cfb-4328-9625-adfaac57d122" providerId="ADAL" clId="{E532868E-1ED1-4069-9336-0E0DF4F43D6B}" dt="2020-09-02T15:21:57.667" v="4807" actId="790"/>
          <ac:spMkLst>
            <pc:docMk/>
            <pc:sldMk cId="1885187208" sldId="489"/>
            <ac:spMk id="122" creationId="{00000000-0000-0000-0000-000000000000}"/>
          </ac:spMkLst>
        </pc:spChg>
        <pc:spChg chg="mod">
          <ac:chgData name="Markheiser, Reiner" userId="84d938be-0cfb-4328-9625-adfaac57d122" providerId="ADAL" clId="{E532868E-1ED1-4069-9336-0E0DF4F43D6B}" dt="2020-10-13T12:33:34.704" v="5647"/>
          <ac:spMkLst>
            <pc:docMk/>
            <pc:sldMk cId="1885187208" sldId="489"/>
            <ac:spMk id="139" creationId="{00000000-0000-0000-0000-000000000000}"/>
          </ac:spMkLst>
        </pc:spChg>
        <pc:spChg chg="mod">
          <ac:chgData name="Markheiser, Reiner" userId="84d938be-0cfb-4328-9625-adfaac57d122" providerId="ADAL" clId="{E532868E-1ED1-4069-9336-0E0DF4F43D6B}" dt="2020-09-02T15:21:57.673" v="4811" actId="790"/>
          <ac:spMkLst>
            <pc:docMk/>
            <pc:sldMk cId="1885187208" sldId="489"/>
            <ac:spMk id="140" creationId="{00000000-0000-0000-0000-000000000000}"/>
          </ac:spMkLst>
        </pc:spChg>
        <pc:spChg chg="mod">
          <ac:chgData name="Markheiser, Reiner" userId="84d938be-0cfb-4328-9625-adfaac57d122" providerId="ADAL" clId="{E532868E-1ED1-4069-9336-0E0DF4F43D6B}" dt="2020-09-02T15:21:57.675" v="4813" actId="790"/>
          <ac:spMkLst>
            <pc:docMk/>
            <pc:sldMk cId="1885187208" sldId="489"/>
            <ac:spMk id="141" creationId="{00000000-0000-0000-0000-000000000000}"/>
          </ac:spMkLst>
        </pc:spChg>
        <pc:spChg chg="del mod">
          <ac:chgData name="Markheiser, Reiner" userId="84d938be-0cfb-4328-9625-adfaac57d122" providerId="ADAL" clId="{E532868E-1ED1-4069-9336-0E0DF4F43D6B}" dt="2020-09-02T14:52:11.323" v="3109" actId="478"/>
          <ac:spMkLst>
            <pc:docMk/>
            <pc:sldMk cId="1885187208" sldId="489"/>
            <ac:spMk id="142" creationId="{00000000-0000-0000-0000-000000000000}"/>
          </ac:spMkLst>
        </pc:spChg>
        <pc:spChg chg="del mod">
          <ac:chgData name="Markheiser, Reiner" userId="84d938be-0cfb-4328-9625-adfaac57d122" providerId="ADAL" clId="{E532868E-1ED1-4069-9336-0E0DF4F43D6B}" dt="2020-09-02T14:52:18.259" v="3111" actId="478"/>
          <ac:spMkLst>
            <pc:docMk/>
            <pc:sldMk cId="1885187208" sldId="489"/>
            <ac:spMk id="143" creationId="{00000000-0000-0000-0000-000000000000}"/>
          </ac:spMkLst>
        </pc:spChg>
        <pc:spChg chg="del mod">
          <ac:chgData name="Markheiser, Reiner" userId="84d938be-0cfb-4328-9625-adfaac57d122" providerId="ADAL" clId="{E532868E-1ED1-4069-9336-0E0DF4F43D6B}" dt="2020-09-02T14:52:21.070" v="3112" actId="478"/>
          <ac:spMkLst>
            <pc:docMk/>
            <pc:sldMk cId="1885187208" sldId="489"/>
            <ac:spMk id="144" creationId="{00000000-0000-0000-0000-000000000000}"/>
          </ac:spMkLst>
        </pc:spChg>
        <pc:spChg chg="mod">
          <ac:chgData name="Markheiser, Reiner" userId="84d938be-0cfb-4328-9625-adfaac57d122" providerId="ADAL" clId="{E532868E-1ED1-4069-9336-0E0DF4F43D6B}" dt="2020-09-02T15:21:57.676" v="4815" actId="790"/>
          <ac:spMkLst>
            <pc:docMk/>
            <pc:sldMk cId="1885187208" sldId="489"/>
            <ac:spMk id="145" creationId="{00000000-0000-0000-0000-000000000000}"/>
          </ac:spMkLst>
        </pc:spChg>
        <pc:spChg chg="del mod">
          <ac:chgData name="Markheiser, Reiner" userId="84d938be-0cfb-4328-9625-adfaac57d122" providerId="ADAL" clId="{E532868E-1ED1-4069-9336-0E0DF4F43D6B}" dt="2020-09-02T14:52:33.486" v="3116" actId="478"/>
          <ac:spMkLst>
            <pc:docMk/>
            <pc:sldMk cId="1885187208" sldId="489"/>
            <ac:spMk id="146" creationId="{00000000-0000-0000-0000-000000000000}"/>
          </ac:spMkLst>
        </pc:spChg>
        <pc:spChg chg="del mod">
          <ac:chgData name="Markheiser, Reiner" userId="84d938be-0cfb-4328-9625-adfaac57d122" providerId="ADAL" clId="{E532868E-1ED1-4069-9336-0E0DF4F43D6B}" dt="2020-09-02T14:52:35.070" v="3117" actId="478"/>
          <ac:spMkLst>
            <pc:docMk/>
            <pc:sldMk cId="1885187208" sldId="489"/>
            <ac:spMk id="147" creationId="{00000000-0000-0000-0000-000000000000}"/>
          </ac:spMkLst>
        </pc:spChg>
        <pc:spChg chg="mod">
          <ac:chgData name="Markheiser, Reiner" userId="84d938be-0cfb-4328-9625-adfaac57d122" providerId="ADAL" clId="{E532868E-1ED1-4069-9336-0E0DF4F43D6B}" dt="2020-09-02T15:21:57.677" v="4817" actId="790"/>
          <ac:spMkLst>
            <pc:docMk/>
            <pc:sldMk cId="1885187208" sldId="489"/>
            <ac:spMk id="148" creationId="{00000000-0000-0000-0000-000000000000}"/>
          </ac:spMkLst>
        </pc:spChg>
        <pc:spChg chg="del mod">
          <ac:chgData name="Markheiser, Reiner" userId="84d938be-0cfb-4328-9625-adfaac57d122" providerId="ADAL" clId="{E532868E-1ED1-4069-9336-0E0DF4F43D6B}" dt="2020-09-02T14:52:42.406" v="3121" actId="478"/>
          <ac:spMkLst>
            <pc:docMk/>
            <pc:sldMk cId="1885187208" sldId="489"/>
            <ac:spMk id="149" creationId="{00000000-0000-0000-0000-000000000000}"/>
          </ac:spMkLst>
        </pc:spChg>
        <pc:spChg chg="del mod">
          <ac:chgData name="Markheiser, Reiner" userId="84d938be-0cfb-4328-9625-adfaac57d122" providerId="ADAL" clId="{E532868E-1ED1-4069-9336-0E0DF4F43D6B}" dt="2020-09-02T14:52:43.941" v="3122" actId="478"/>
          <ac:spMkLst>
            <pc:docMk/>
            <pc:sldMk cId="1885187208" sldId="489"/>
            <ac:spMk id="150" creationId="{00000000-0000-0000-0000-000000000000}"/>
          </ac:spMkLst>
        </pc:spChg>
        <pc:spChg chg="del mod">
          <ac:chgData name="Markheiser, Reiner" userId="84d938be-0cfb-4328-9625-adfaac57d122" providerId="ADAL" clId="{E532868E-1ED1-4069-9336-0E0DF4F43D6B}" dt="2020-09-02T14:52:45.310" v="3123" actId="478"/>
          <ac:spMkLst>
            <pc:docMk/>
            <pc:sldMk cId="1885187208" sldId="489"/>
            <ac:spMk id="151" creationId="{00000000-0000-0000-0000-000000000000}"/>
          </ac:spMkLst>
        </pc:spChg>
        <pc:spChg chg="del mod">
          <ac:chgData name="Markheiser, Reiner" userId="84d938be-0cfb-4328-9625-adfaac57d122" providerId="ADAL" clId="{E532868E-1ED1-4069-9336-0E0DF4F43D6B}" dt="2020-09-02T13:34:35.672" v="2674" actId="478"/>
          <ac:spMkLst>
            <pc:docMk/>
            <pc:sldMk cId="1885187208" sldId="489"/>
            <ac:spMk id="152" creationId="{00000000-0000-0000-0000-000000000000}"/>
          </ac:spMkLst>
        </pc:spChg>
        <pc:spChg chg="mod">
          <ac:chgData name="Markheiser, Reiner" userId="84d938be-0cfb-4328-9625-adfaac57d122" providerId="ADAL" clId="{E532868E-1ED1-4069-9336-0E0DF4F43D6B}" dt="2020-09-02T15:21:57.679" v="4819" actId="790"/>
          <ac:spMkLst>
            <pc:docMk/>
            <pc:sldMk cId="1885187208" sldId="489"/>
            <ac:spMk id="215" creationId="{00000000-0000-0000-0000-000000000000}"/>
          </ac:spMkLst>
        </pc:spChg>
        <pc:spChg chg="mod">
          <ac:chgData name="Markheiser, Reiner" userId="84d938be-0cfb-4328-9625-adfaac57d122" providerId="ADAL" clId="{E532868E-1ED1-4069-9336-0E0DF4F43D6B}" dt="2020-09-02T15:21:57.680" v="4821" actId="790"/>
          <ac:spMkLst>
            <pc:docMk/>
            <pc:sldMk cId="1885187208" sldId="489"/>
            <ac:spMk id="216" creationId="{00000000-0000-0000-0000-000000000000}"/>
          </ac:spMkLst>
        </pc:spChg>
        <pc:spChg chg="mod">
          <ac:chgData name="Markheiser, Reiner" userId="84d938be-0cfb-4328-9625-adfaac57d122" providerId="ADAL" clId="{E532868E-1ED1-4069-9336-0E0DF4F43D6B}" dt="2020-09-02T15:21:57.681" v="4823" actId="790"/>
          <ac:spMkLst>
            <pc:docMk/>
            <pc:sldMk cId="1885187208" sldId="489"/>
            <ac:spMk id="217" creationId="{00000000-0000-0000-0000-000000000000}"/>
          </ac:spMkLst>
        </pc:spChg>
        <pc:spChg chg="mod">
          <ac:chgData name="Markheiser, Reiner" userId="84d938be-0cfb-4328-9625-adfaac57d122" providerId="ADAL" clId="{E532868E-1ED1-4069-9336-0E0DF4F43D6B}" dt="2020-09-02T15:21:57.682" v="4825" actId="790"/>
          <ac:spMkLst>
            <pc:docMk/>
            <pc:sldMk cId="1885187208" sldId="489"/>
            <ac:spMk id="218" creationId="{00000000-0000-0000-0000-000000000000}"/>
          </ac:spMkLst>
        </pc:spChg>
        <pc:graphicFrameChg chg="mod">
          <ac:chgData name="Markheiser, Reiner" userId="84d938be-0cfb-4328-9625-adfaac57d122" providerId="ADAL" clId="{E532868E-1ED1-4069-9336-0E0DF4F43D6B}" dt="2020-08-13T07:27:44.282" v="2448" actId="108"/>
          <ac:graphicFrameMkLst>
            <pc:docMk/>
            <pc:sldMk cId="1885187208" sldId="489"/>
            <ac:graphicFrameMk id="4" creationId="{00000000-0000-0000-0000-000000000000}"/>
          </ac:graphicFrameMkLst>
        </pc:graphicFrameChg>
        <pc:graphicFrameChg chg="mod">
          <ac:chgData name="Markheiser, Reiner" userId="84d938be-0cfb-4328-9625-adfaac57d122" providerId="ADAL" clId="{E532868E-1ED1-4069-9336-0E0DF4F43D6B}" dt="2020-08-13T07:27:49.651" v="2451" actId="108"/>
          <ac:graphicFrameMkLst>
            <pc:docMk/>
            <pc:sldMk cId="1885187208" sldId="489"/>
            <ac:graphicFrameMk id="85" creationId="{6AFAA2A5-290B-49FF-A77F-F009A38095DE}"/>
          </ac:graphicFrameMkLst>
        </pc:graphicFrameChg>
        <pc:graphicFrameChg chg="mod">
          <ac:chgData name="Markheiser, Reiner" userId="84d938be-0cfb-4328-9625-adfaac57d122" providerId="ADAL" clId="{E532868E-1ED1-4069-9336-0E0DF4F43D6B}" dt="2020-08-13T07:27:54.964" v="2456" actId="108"/>
          <ac:graphicFrameMkLst>
            <pc:docMk/>
            <pc:sldMk cId="1885187208" sldId="489"/>
            <ac:graphicFrameMk id="90" creationId="{ABA99495-9F35-4E15-9F8F-2A5E0DF6EFCF}"/>
          </ac:graphicFrameMkLst>
        </pc:graphicFrameChg>
        <pc:graphicFrameChg chg="del mod">
          <ac:chgData name="Markheiser, Reiner" userId="84d938be-0cfb-4328-9625-adfaac57d122" providerId="ADAL" clId="{E532868E-1ED1-4069-9336-0E0DF4F43D6B}" dt="2020-09-02T14:51:30.098" v="3108" actId="478"/>
          <ac:graphicFrameMkLst>
            <pc:docMk/>
            <pc:sldMk cId="1885187208" sldId="489"/>
            <ac:graphicFrameMk id="95" creationId="{516B8FB4-0465-41C2-8EC5-3D2884769DF6}"/>
          </ac:graphicFrameMkLst>
        </pc:graphicFrameChg>
        <pc:cxnChg chg="del">
          <ac:chgData name="Markheiser, Reiner" userId="84d938be-0cfb-4328-9625-adfaac57d122" providerId="ADAL" clId="{E532868E-1ED1-4069-9336-0E0DF4F43D6B}" dt="2020-08-13T07:32:17.952" v="2479" actId="478"/>
          <ac:cxnSpMkLst>
            <pc:docMk/>
            <pc:sldMk cId="1885187208" sldId="489"/>
            <ac:cxnSpMk id="53" creationId="{00000000-0000-0000-0000-000000000000}"/>
          </ac:cxnSpMkLst>
        </pc:cxnChg>
        <pc:cxnChg chg="add mod">
          <ac:chgData name="Markheiser, Reiner" userId="84d938be-0cfb-4328-9625-adfaac57d122" providerId="ADAL" clId="{E532868E-1ED1-4069-9336-0E0DF4F43D6B}" dt="2020-08-13T07:34:51.018" v="2493" actId="1076"/>
          <ac:cxnSpMkLst>
            <pc:docMk/>
            <pc:sldMk cId="1885187208" sldId="489"/>
            <ac:cxnSpMk id="54" creationId="{0484950F-B54C-4942-BB9C-298B39C7A4D7}"/>
          </ac:cxnSpMkLst>
        </pc:cxnChg>
        <pc:cxnChg chg="add mod">
          <ac:chgData name="Markheiser, Reiner" userId="84d938be-0cfb-4328-9625-adfaac57d122" providerId="ADAL" clId="{E532868E-1ED1-4069-9336-0E0DF4F43D6B}" dt="2020-08-13T07:33:07.854" v="2488" actId="1076"/>
          <ac:cxnSpMkLst>
            <pc:docMk/>
            <pc:sldMk cId="1885187208" sldId="489"/>
            <ac:cxnSpMk id="55" creationId="{67A8EDAC-9CAC-44ED-BD2F-B53565B9DF2B}"/>
          </ac:cxnSpMkLst>
        </pc:cxnChg>
        <pc:cxnChg chg="add mod">
          <ac:chgData name="Markheiser, Reiner" userId="84d938be-0cfb-4328-9625-adfaac57d122" providerId="ADAL" clId="{E532868E-1ED1-4069-9336-0E0DF4F43D6B}" dt="2020-08-13T07:37:06.653" v="2496" actId="1076"/>
          <ac:cxnSpMkLst>
            <pc:docMk/>
            <pc:sldMk cId="1885187208" sldId="489"/>
            <ac:cxnSpMk id="57" creationId="{822B35D1-AD21-40B4-9DDA-74C602754EE7}"/>
          </ac:cxnSpMkLst>
        </pc:cxnChg>
        <pc:cxnChg chg="add mod">
          <ac:chgData name="Markheiser, Reiner" userId="84d938be-0cfb-4328-9625-adfaac57d122" providerId="ADAL" clId="{E532868E-1ED1-4069-9336-0E0DF4F43D6B}" dt="2020-08-13T07:37:13.054" v="2498" actId="1076"/>
          <ac:cxnSpMkLst>
            <pc:docMk/>
            <pc:sldMk cId="1885187208" sldId="489"/>
            <ac:cxnSpMk id="58" creationId="{D0EC1CFA-EA33-4E04-8638-76C2E38BD2F8}"/>
          </ac:cxnSpMkLst>
        </pc:cxnChg>
        <pc:cxnChg chg="mod">
          <ac:chgData name="Markheiser, Reiner" userId="84d938be-0cfb-4328-9625-adfaac57d122" providerId="ADAL" clId="{E532868E-1ED1-4069-9336-0E0DF4F43D6B}" dt="2020-08-13T07:32:53.551" v="2486" actId="1038"/>
          <ac:cxnSpMkLst>
            <pc:docMk/>
            <pc:sldMk cId="1885187208" sldId="489"/>
            <ac:cxnSpMk id="64" creationId="{00000000-0000-0000-0000-000000000000}"/>
          </ac:cxnSpMkLst>
        </pc:cxnChg>
        <pc:cxnChg chg="del">
          <ac:chgData name="Markheiser, Reiner" userId="84d938be-0cfb-4328-9625-adfaac57d122" providerId="ADAL" clId="{E532868E-1ED1-4069-9336-0E0DF4F43D6B}" dt="2020-08-13T07:32:23.357" v="2480" actId="478"/>
          <ac:cxnSpMkLst>
            <pc:docMk/>
            <pc:sldMk cId="1885187208" sldId="489"/>
            <ac:cxnSpMk id="68" creationId="{00000000-0000-0000-0000-000000000000}"/>
          </ac:cxnSpMkLst>
        </pc:cxnChg>
        <pc:cxnChg chg="del">
          <ac:chgData name="Markheiser, Reiner" userId="84d938be-0cfb-4328-9625-adfaac57d122" providerId="ADAL" clId="{E532868E-1ED1-4069-9336-0E0DF4F43D6B}" dt="2020-08-13T07:32:15.632" v="2478" actId="478"/>
          <ac:cxnSpMkLst>
            <pc:docMk/>
            <pc:sldMk cId="1885187208" sldId="489"/>
            <ac:cxnSpMk id="76" creationId="{F71F416A-608E-49C5-8400-DD4FEDF80ED3}"/>
          </ac:cxnSpMkLst>
        </pc:cxnChg>
        <pc:cxnChg chg="mod">
          <ac:chgData name="Markheiser, Reiner" userId="84d938be-0cfb-4328-9625-adfaac57d122" providerId="ADAL" clId="{E532868E-1ED1-4069-9336-0E0DF4F43D6B}" dt="2020-08-13T07:30:37.541" v="2471" actId="108"/>
          <ac:cxnSpMkLst>
            <pc:docMk/>
            <pc:sldMk cId="1885187208" sldId="489"/>
            <ac:cxnSpMk id="78" creationId="{CC15DB74-96E6-4C6B-B3A4-B504ED44C2FE}"/>
          </ac:cxnSpMkLst>
        </pc:cxnChg>
        <pc:cxnChg chg="del mod">
          <ac:chgData name="Markheiser, Reiner" userId="84d938be-0cfb-4328-9625-adfaac57d122" providerId="ADAL" clId="{E532868E-1ED1-4069-9336-0E0DF4F43D6B}" dt="2020-08-13T07:34:42.662" v="2492" actId="478"/>
          <ac:cxnSpMkLst>
            <pc:docMk/>
            <pc:sldMk cId="1885187208" sldId="489"/>
            <ac:cxnSpMk id="204" creationId="{00000000-0000-0000-0000-000000000000}"/>
          </ac:cxnSpMkLst>
        </pc:cxnChg>
        <pc:cxnChg chg="del">
          <ac:chgData name="Markheiser, Reiner" userId="84d938be-0cfb-4328-9625-adfaac57d122" providerId="ADAL" clId="{E532868E-1ED1-4069-9336-0E0DF4F43D6B}" dt="2020-08-13T07:36:50.972" v="2494" actId="478"/>
          <ac:cxnSpMkLst>
            <pc:docMk/>
            <pc:sldMk cId="1885187208" sldId="489"/>
            <ac:cxnSpMk id="221" creationId="{00000000-0000-0000-0000-000000000000}"/>
          </ac:cxnSpMkLst>
        </pc:cxnChg>
      </pc:sldChg>
      <pc:sldChg chg="delSp modSp add modNotes">
        <pc:chgData name="Markheiser, Reiner" userId="84d938be-0cfb-4328-9625-adfaac57d122" providerId="ADAL" clId="{E532868E-1ED1-4069-9336-0E0DF4F43D6B}" dt="2020-09-11T12:45:43.642" v="5623" actId="20577"/>
        <pc:sldMkLst>
          <pc:docMk/>
          <pc:sldMk cId="897653583" sldId="490"/>
        </pc:sldMkLst>
        <pc:spChg chg="del mod">
          <ac:chgData name="Markheiser, Reiner" userId="84d938be-0cfb-4328-9625-adfaac57d122" providerId="ADAL" clId="{E532868E-1ED1-4069-9336-0E0DF4F43D6B}" dt="2020-09-08T11:19:54.754" v="5471" actId="478"/>
          <ac:spMkLst>
            <pc:docMk/>
            <pc:sldMk cId="897653583" sldId="490"/>
            <ac:spMk id="3" creationId="{5AA8F454-C70F-4422-9E0E-AA99D45D16CF}"/>
          </ac:spMkLst>
        </pc:spChg>
        <pc:spChg chg="mod">
          <ac:chgData name="Markheiser, Reiner" userId="84d938be-0cfb-4328-9625-adfaac57d122" providerId="ADAL" clId="{E532868E-1ED1-4069-9336-0E0DF4F43D6B}" dt="2020-09-02T15:21:57.662" v="4799" actId="790"/>
          <ac:spMkLst>
            <pc:docMk/>
            <pc:sldMk cId="897653583" sldId="490"/>
            <ac:spMk id="4" creationId="{4E94CBBE-9F62-40F4-8A0D-01D1C7298D89}"/>
          </ac:spMkLst>
        </pc:spChg>
        <pc:spChg chg="mod">
          <ac:chgData name="Markheiser, Reiner" userId="84d938be-0cfb-4328-9625-adfaac57d122" providerId="ADAL" clId="{E532868E-1ED1-4069-9336-0E0DF4F43D6B}" dt="2020-09-02T15:21:57.622" v="4722" actId="790"/>
          <ac:spMkLst>
            <pc:docMk/>
            <pc:sldMk cId="897653583" sldId="490"/>
            <ac:spMk id="6" creationId="{00000000-0000-0000-0000-000000000000}"/>
          </ac:spMkLst>
        </pc:spChg>
        <pc:graphicFrameChg chg="mod modGraphic">
          <ac:chgData name="Markheiser, Reiner" userId="84d938be-0cfb-4328-9625-adfaac57d122" providerId="ADAL" clId="{E532868E-1ED1-4069-9336-0E0DF4F43D6B}" dt="2020-09-11T12:45:43.642" v="5623" actId="20577"/>
          <ac:graphicFrameMkLst>
            <pc:docMk/>
            <pc:sldMk cId="897653583" sldId="490"/>
            <ac:graphicFrameMk id="2" creationId="{00000000-0000-0000-0000-000000000000}"/>
          </ac:graphicFrameMkLst>
        </pc:graphicFrameChg>
      </pc:sldChg>
      <pc:sldChg chg="modSp add modNotes">
        <pc:chgData name="Markheiser, Reiner" userId="84d938be-0cfb-4328-9625-adfaac57d122" providerId="ADAL" clId="{E532868E-1ED1-4069-9336-0E0DF4F43D6B}" dt="2020-09-11T14:00:52.904" v="5629"/>
        <pc:sldMkLst>
          <pc:docMk/>
          <pc:sldMk cId="1784900214" sldId="492"/>
        </pc:sldMkLst>
        <pc:spChg chg="mod">
          <ac:chgData name="Markheiser, Reiner" userId="84d938be-0cfb-4328-9625-adfaac57d122" providerId="ADAL" clId="{E532868E-1ED1-4069-9336-0E0DF4F43D6B}" dt="2020-09-02T15:21:57.706" v="4859" actId="790"/>
          <ac:spMkLst>
            <pc:docMk/>
            <pc:sldMk cId="1784900214" sldId="492"/>
            <ac:spMk id="6" creationId="{00000000-0000-0000-0000-000000000000}"/>
          </ac:spMkLst>
        </pc:spChg>
        <pc:graphicFrameChg chg="mod modGraphic">
          <ac:chgData name="Markheiser, Reiner" userId="84d938be-0cfb-4328-9625-adfaac57d122" providerId="ADAL" clId="{E532868E-1ED1-4069-9336-0E0DF4F43D6B}" dt="2020-09-11T14:00:52.904" v="5629"/>
          <ac:graphicFrameMkLst>
            <pc:docMk/>
            <pc:sldMk cId="1784900214" sldId="492"/>
            <ac:graphicFrameMk id="2" creationId="{00000000-0000-0000-0000-000000000000}"/>
          </ac:graphicFrameMkLst>
        </pc:graphicFrameChg>
        <pc:graphicFrameChg chg="modGraphic">
          <ac:chgData name="Markheiser, Reiner" userId="84d938be-0cfb-4328-9625-adfaac57d122" providerId="ADAL" clId="{E532868E-1ED1-4069-9336-0E0DF4F43D6B}" dt="2020-09-02T15:21:57.738" v="4913" actId="790"/>
          <ac:graphicFrameMkLst>
            <pc:docMk/>
            <pc:sldMk cId="1784900214" sldId="492"/>
            <ac:graphicFrameMk id="4" creationId="{2659D58E-D8A5-431D-B0F7-E2DBC176AEA4}"/>
          </ac:graphicFrameMkLst>
        </pc:graphicFrameChg>
      </pc:sldChg>
      <pc:sldChg chg="modSp add modNotes">
        <pc:chgData name="Markheiser, Reiner" userId="84d938be-0cfb-4328-9625-adfaac57d122" providerId="ADAL" clId="{E532868E-1ED1-4069-9336-0E0DF4F43D6B}" dt="2020-09-11T06:50:13.077" v="5508" actId="20577"/>
        <pc:sldMkLst>
          <pc:docMk/>
          <pc:sldMk cId="560415590" sldId="550"/>
        </pc:sldMkLst>
        <pc:spChg chg="mod">
          <ac:chgData name="Markheiser, Reiner" userId="84d938be-0cfb-4328-9625-adfaac57d122" providerId="ADAL" clId="{E532868E-1ED1-4069-9336-0E0DF4F43D6B}" dt="2020-09-02T15:21:56.974" v="3778" actId="790"/>
          <ac:spMkLst>
            <pc:docMk/>
            <pc:sldMk cId="560415590" sldId="550"/>
            <ac:spMk id="3" creationId="{00000000-0000-0000-0000-000000000000}"/>
          </ac:spMkLst>
        </pc:spChg>
        <pc:spChg chg="mod">
          <ac:chgData name="Markheiser, Reiner" userId="84d938be-0cfb-4328-9625-adfaac57d122" providerId="ADAL" clId="{E532868E-1ED1-4069-9336-0E0DF4F43D6B}" dt="2020-09-02T15:21:56.971" v="3774" actId="790"/>
          <ac:spMkLst>
            <pc:docMk/>
            <pc:sldMk cId="560415590" sldId="550"/>
            <ac:spMk id="31" creationId="{00000000-0000-0000-0000-000000000000}"/>
          </ac:spMkLst>
        </pc:spChg>
        <pc:spChg chg="mod">
          <ac:chgData name="Markheiser, Reiner" userId="84d938be-0cfb-4328-9625-adfaac57d122" providerId="ADAL" clId="{E532868E-1ED1-4069-9336-0E0DF4F43D6B}" dt="2020-09-02T15:21:56.986" v="3798" actId="790"/>
          <ac:spMkLst>
            <pc:docMk/>
            <pc:sldMk cId="560415590" sldId="550"/>
            <ac:spMk id="44" creationId="{00000000-0000-0000-0000-000000000000}"/>
          </ac:spMkLst>
        </pc:spChg>
        <pc:spChg chg="mod">
          <ac:chgData name="Markheiser, Reiner" userId="84d938be-0cfb-4328-9625-adfaac57d122" providerId="ADAL" clId="{E532868E-1ED1-4069-9336-0E0DF4F43D6B}" dt="2020-09-02T15:21:56.972" v="3776" actId="790"/>
          <ac:spMkLst>
            <pc:docMk/>
            <pc:sldMk cId="560415590" sldId="550"/>
            <ac:spMk id="45" creationId="{00000000-0000-0000-0000-000000000000}"/>
          </ac:spMkLst>
        </pc:spChg>
        <pc:spChg chg="mod">
          <ac:chgData name="Markheiser, Reiner" userId="84d938be-0cfb-4328-9625-adfaac57d122" providerId="ADAL" clId="{E532868E-1ED1-4069-9336-0E0DF4F43D6B}" dt="2020-09-02T15:21:56.976" v="3780" actId="790"/>
          <ac:spMkLst>
            <pc:docMk/>
            <pc:sldMk cId="560415590" sldId="550"/>
            <ac:spMk id="50" creationId="{00000000-0000-0000-0000-000000000000}"/>
          </ac:spMkLst>
        </pc:spChg>
        <pc:spChg chg="mod">
          <ac:chgData name="Markheiser, Reiner" userId="84d938be-0cfb-4328-9625-adfaac57d122" providerId="ADAL" clId="{E532868E-1ED1-4069-9336-0E0DF4F43D6B}" dt="2020-09-02T15:21:56.977" v="3782" actId="790"/>
          <ac:spMkLst>
            <pc:docMk/>
            <pc:sldMk cId="560415590" sldId="550"/>
            <ac:spMk id="51" creationId="{00000000-0000-0000-0000-000000000000}"/>
          </ac:spMkLst>
        </pc:spChg>
        <pc:spChg chg="mod">
          <ac:chgData name="Markheiser, Reiner" userId="84d938be-0cfb-4328-9625-adfaac57d122" providerId="ADAL" clId="{E532868E-1ED1-4069-9336-0E0DF4F43D6B}" dt="2020-09-02T15:21:56.978" v="3784" actId="790"/>
          <ac:spMkLst>
            <pc:docMk/>
            <pc:sldMk cId="560415590" sldId="550"/>
            <ac:spMk id="53" creationId="{00000000-0000-0000-0000-000000000000}"/>
          </ac:spMkLst>
        </pc:spChg>
        <pc:spChg chg="mod">
          <ac:chgData name="Markheiser, Reiner" userId="84d938be-0cfb-4328-9625-adfaac57d122" providerId="ADAL" clId="{E532868E-1ED1-4069-9336-0E0DF4F43D6B}" dt="2020-09-02T15:21:56.979" v="3786" actId="790"/>
          <ac:spMkLst>
            <pc:docMk/>
            <pc:sldMk cId="560415590" sldId="550"/>
            <ac:spMk id="54" creationId="{00000000-0000-0000-0000-000000000000}"/>
          </ac:spMkLst>
        </pc:spChg>
        <pc:spChg chg="mod">
          <ac:chgData name="Markheiser, Reiner" userId="84d938be-0cfb-4328-9625-adfaac57d122" providerId="ADAL" clId="{E532868E-1ED1-4069-9336-0E0DF4F43D6B}" dt="2020-09-02T15:21:56.980" v="3788" actId="790"/>
          <ac:spMkLst>
            <pc:docMk/>
            <pc:sldMk cId="560415590" sldId="550"/>
            <ac:spMk id="55" creationId="{00000000-0000-0000-0000-000000000000}"/>
          </ac:spMkLst>
        </pc:spChg>
        <pc:spChg chg="mod">
          <ac:chgData name="Markheiser, Reiner" userId="84d938be-0cfb-4328-9625-adfaac57d122" providerId="ADAL" clId="{E532868E-1ED1-4069-9336-0E0DF4F43D6B}" dt="2020-09-02T15:21:56.981" v="3790" actId="790"/>
          <ac:spMkLst>
            <pc:docMk/>
            <pc:sldMk cId="560415590" sldId="550"/>
            <ac:spMk id="100" creationId="{00000000-0000-0000-0000-000000000000}"/>
          </ac:spMkLst>
        </pc:spChg>
        <pc:spChg chg="mod">
          <ac:chgData name="Markheiser, Reiner" userId="84d938be-0cfb-4328-9625-adfaac57d122" providerId="ADAL" clId="{E532868E-1ED1-4069-9336-0E0DF4F43D6B}" dt="2020-09-02T15:21:56.983" v="3792" actId="790"/>
          <ac:spMkLst>
            <pc:docMk/>
            <pc:sldMk cId="560415590" sldId="550"/>
            <ac:spMk id="101" creationId="{00000000-0000-0000-0000-000000000000}"/>
          </ac:spMkLst>
        </pc:spChg>
        <pc:spChg chg="mod">
          <ac:chgData name="Markheiser, Reiner" userId="84d938be-0cfb-4328-9625-adfaac57d122" providerId="ADAL" clId="{E532868E-1ED1-4069-9336-0E0DF4F43D6B}" dt="2020-09-02T15:21:56.984" v="3794" actId="790"/>
          <ac:spMkLst>
            <pc:docMk/>
            <pc:sldMk cId="560415590" sldId="550"/>
            <ac:spMk id="110" creationId="{00000000-0000-0000-0000-000000000000}"/>
          </ac:spMkLst>
        </pc:spChg>
        <pc:spChg chg="mod">
          <ac:chgData name="Markheiser, Reiner" userId="84d938be-0cfb-4328-9625-adfaac57d122" providerId="ADAL" clId="{E532868E-1ED1-4069-9336-0E0DF4F43D6B}" dt="2020-09-02T15:21:56.985" v="3796" actId="790"/>
          <ac:spMkLst>
            <pc:docMk/>
            <pc:sldMk cId="560415590" sldId="550"/>
            <ac:spMk id="113" creationId="{00000000-0000-0000-0000-000000000000}"/>
          </ac:spMkLst>
        </pc:spChg>
        <pc:spChg chg="mod">
          <ac:chgData name="Markheiser, Reiner" userId="84d938be-0cfb-4328-9625-adfaac57d122" providerId="ADAL" clId="{E532868E-1ED1-4069-9336-0E0DF4F43D6B}" dt="2020-09-02T15:21:56.987" v="3800" actId="790"/>
          <ac:spMkLst>
            <pc:docMk/>
            <pc:sldMk cId="560415590" sldId="550"/>
            <ac:spMk id="115" creationId="{00000000-0000-0000-0000-000000000000}"/>
          </ac:spMkLst>
        </pc:spChg>
        <pc:spChg chg="mod">
          <ac:chgData name="Markheiser, Reiner" userId="84d938be-0cfb-4328-9625-adfaac57d122" providerId="ADAL" clId="{E532868E-1ED1-4069-9336-0E0DF4F43D6B}" dt="2020-09-11T06:50:13.077" v="5508" actId="20577"/>
          <ac:spMkLst>
            <pc:docMk/>
            <pc:sldMk cId="560415590" sldId="550"/>
            <ac:spMk id="1304578" creationId="{00000000-0000-0000-0000-000000000000}"/>
          </ac:spMkLst>
        </pc:spChg>
        <pc:spChg chg="mod">
          <ac:chgData name="Markheiser, Reiner" userId="84d938be-0cfb-4328-9625-adfaac57d122" providerId="ADAL" clId="{E532868E-1ED1-4069-9336-0E0DF4F43D6B}" dt="2020-09-02T15:21:56.960" v="3756" actId="790"/>
          <ac:spMkLst>
            <pc:docMk/>
            <pc:sldMk cId="560415590" sldId="550"/>
            <ac:spMk id="1304580" creationId="{00000000-0000-0000-0000-000000000000}"/>
          </ac:spMkLst>
        </pc:spChg>
        <pc:spChg chg="mod">
          <ac:chgData name="Markheiser, Reiner" userId="84d938be-0cfb-4328-9625-adfaac57d122" providerId="ADAL" clId="{E532868E-1ED1-4069-9336-0E0DF4F43D6B}" dt="2020-09-02T15:21:56.961" v="3758" actId="790"/>
          <ac:spMkLst>
            <pc:docMk/>
            <pc:sldMk cId="560415590" sldId="550"/>
            <ac:spMk id="1304581" creationId="{00000000-0000-0000-0000-000000000000}"/>
          </ac:spMkLst>
        </pc:spChg>
        <pc:spChg chg="mod">
          <ac:chgData name="Markheiser, Reiner" userId="84d938be-0cfb-4328-9625-adfaac57d122" providerId="ADAL" clId="{E532868E-1ED1-4069-9336-0E0DF4F43D6B}" dt="2020-09-02T15:21:56.962" v="3760" actId="790"/>
          <ac:spMkLst>
            <pc:docMk/>
            <pc:sldMk cId="560415590" sldId="550"/>
            <ac:spMk id="1304582" creationId="{00000000-0000-0000-0000-000000000000}"/>
          </ac:spMkLst>
        </pc:spChg>
        <pc:spChg chg="mod">
          <ac:chgData name="Markheiser, Reiner" userId="84d938be-0cfb-4328-9625-adfaac57d122" providerId="ADAL" clId="{E532868E-1ED1-4069-9336-0E0DF4F43D6B}" dt="2020-09-02T15:21:56.963" v="3762" actId="790"/>
          <ac:spMkLst>
            <pc:docMk/>
            <pc:sldMk cId="560415590" sldId="550"/>
            <ac:spMk id="1304583" creationId="{00000000-0000-0000-0000-000000000000}"/>
          </ac:spMkLst>
        </pc:spChg>
        <pc:spChg chg="mod">
          <ac:chgData name="Markheiser, Reiner" userId="84d938be-0cfb-4328-9625-adfaac57d122" providerId="ADAL" clId="{E532868E-1ED1-4069-9336-0E0DF4F43D6B}" dt="2020-09-02T15:21:56.964" v="3764" actId="790"/>
          <ac:spMkLst>
            <pc:docMk/>
            <pc:sldMk cId="560415590" sldId="550"/>
            <ac:spMk id="1304584" creationId="{00000000-0000-0000-0000-000000000000}"/>
          </ac:spMkLst>
        </pc:spChg>
        <pc:spChg chg="mod">
          <ac:chgData name="Markheiser, Reiner" userId="84d938be-0cfb-4328-9625-adfaac57d122" providerId="ADAL" clId="{E532868E-1ED1-4069-9336-0E0DF4F43D6B}" dt="2020-09-02T15:21:56.965" v="3766" actId="790"/>
          <ac:spMkLst>
            <pc:docMk/>
            <pc:sldMk cId="560415590" sldId="550"/>
            <ac:spMk id="1304585" creationId="{00000000-0000-0000-0000-000000000000}"/>
          </ac:spMkLst>
        </pc:spChg>
        <pc:spChg chg="mod">
          <ac:chgData name="Markheiser, Reiner" userId="84d938be-0cfb-4328-9625-adfaac57d122" providerId="ADAL" clId="{E532868E-1ED1-4069-9336-0E0DF4F43D6B}" dt="2020-09-02T15:21:56.966" v="3768" actId="790"/>
          <ac:spMkLst>
            <pc:docMk/>
            <pc:sldMk cId="560415590" sldId="550"/>
            <ac:spMk id="1304586" creationId="{00000000-0000-0000-0000-000000000000}"/>
          </ac:spMkLst>
        </pc:spChg>
        <pc:spChg chg="mod">
          <ac:chgData name="Markheiser, Reiner" userId="84d938be-0cfb-4328-9625-adfaac57d122" providerId="ADAL" clId="{E532868E-1ED1-4069-9336-0E0DF4F43D6B}" dt="2020-09-02T15:21:56.967" v="3770" actId="790"/>
          <ac:spMkLst>
            <pc:docMk/>
            <pc:sldMk cId="560415590" sldId="550"/>
            <ac:spMk id="1304587" creationId="{00000000-0000-0000-0000-000000000000}"/>
          </ac:spMkLst>
        </pc:spChg>
        <pc:spChg chg="mod">
          <ac:chgData name="Markheiser, Reiner" userId="84d938be-0cfb-4328-9625-adfaac57d122" providerId="ADAL" clId="{E532868E-1ED1-4069-9336-0E0DF4F43D6B}" dt="2020-09-02T15:21:56.968" v="3772" actId="790"/>
          <ac:spMkLst>
            <pc:docMk/>
            <pc:sldMk cId="560415590" sldId="550"/>
            <ac:spMk id="1304588" creationId="{00000000-0000-0000-0000-000000000000}"/>
          </ac:spMkLst>
        </pc:spChg>
      </pc:sldChg>
      <pc:sldChg chg="modSp add modNotes">
        <pc:chgData name="Markheiser, Reiner" userId="84d938be-0cfb-4328-9625-adfaac57d122" providerId="ADAL" clId="{E532868E-1ED1-4069-9336-0E0DF4F43D6B}" dt="2020-09-02T15:21:56.997" v="3814" actId="790"/>
        <pc:sldMkLst>
          <pc:docMk/>
          <pc:sldMk cId="121726866" sldId="855"/>
        </pc:sldMkLst>
        <pc:spChg chg="mod">
          <ac:chgData name="Markheiser, Reiner" userId="84d938be-0cfb-4328-9625-adfaac57d122" providerId="ADAL" clId="{E532868E-1ED1-4069-9336-0E0DF4F43D6B}" dt="2020-09-02T15:21:56.991" v="3803" actId="790"/>
          <ac:spMkLst>
            <pc:docMk/>
            <pc:sldMk cId="121726866" sldId="855"/>
            <ac:spMk id="5" creationId="{56BFB174-B8A5-4B7A-82CD-340C0932246D}"/>
          </ac:spMkLst>
        </pc:spChg>
        <pc:spChg chg="mod">
          <ac:chgData name="Markheiser, Reiner" userId="84d938be-0cfb-4328-9625-adfaac57d122" providerId="ADAL" clId="{E532868E-1ED1-4069-9336-0E0DF4F43D6B}" dt="2020-09-02T15:21:56.992" v="3805" actId="790"/>
          <ac:spMkLst>
            <pc:docMk/>
            <pc:sldMk cId="121726866" sldId="855"/>
            <ac:spMk id="8" creationId="{C669D323-B793-40CC-B385-A272CCE669BA}"/>
          </ac:spMkLst>
        </pc:spChg>
        <pc:spChg chg="mod">
          <ac:chgData name="Markheiser, Reiner" userId="84d938be-0cfb-4328-9625-adfaac57d122" providerId="ADAL" clId="{E532868E-1ED1-4069-9336-0E0DF4F43D6B}" dt="2020-09-02T15:21:56.993" v="3807" actId="790"/>
          <ac:spMkLst>
            <pc:docMk/>
            <pc:sldMk cId="121726866" sldId="855"/>
            <ac:spMk id="9" creationId="{5DA3D832-A50F-40DA-A121-7D1264167B4E}"/>
          </ac:spMkLst>
        </pc:spChg>
        <pc:spChg chg="mod">
          <ac:chgData name="Markheiser, Reiner" userId="84d938be-0cfb-4328-9625-adfaac57d122" providerId="ADAL" clId="{E532868E-1ED1-4069-9336-0E0DF4F43D6B}" dt="2020-09-02T15:21:56.994" v="3809" actId="790"/>
          <ac:spMkLst>
            <pc:docMk/>
            <pc:sldMk cId="121726866" sldId="855"/>
            <ac:spMk id="10" creationId="{947D2BE8-2DF1-488E-9CFE-07D3F4CBA549}"/>
          </ac:spMkLst>
        </pc:spChg>
        <pc:spChg chg="mod">
          <ac:chgData name="Markheiser, Reiner" userId="84d938be-0cfb-4328-9625-adfaac57d122" providerId="ADAL" clId="{E532868E-1ED1-4069-9336-0E0DF4F43D6B}" dt="2020-09-02T15:21:56.995" v="3811" actId="790"/>
          <ac:spMkLst>
            <pc:docMk/>
            <pc:sldMk cId="121726866" sldId="855"/>
            <ac:spMk id="11" creationId="{5136EBEC-2836-4035-8A8B-C62878E7986E}"/>
          </ac:spMkLst>
        </pc:spChg>
      </pc:sldChg>
      <pc:sldChg chg="add">
        <pc:chgData name="Markheiser, Reiner" userId="84d938be-0cfb-4328-9625-adfaac57d122" providerId="ADAL" clId="{E532868E-1ED1-4069-9336-0E0DF4F43D6B}" dt="2020-10-09T09:16:10.003" v="5632"/>
        <pc:sldMkLst>
          <pc:docMk/>
          <pc:sldMk cId="487285800" sldId="856"/>
        </pc:sldMkLst>
      </pc:sldChg>
      <pc:sldChg chg="modSp modNotes">
        <pc:chgData name="Markheiser, Reiner" userId="84d938be-0cfb-4328-9625-adfaac57d122" providerId="ADAL" clId="{E532868E-1ED1-4069-9336-0E0DF4F43D6B}" dt="2020-09-02T15:21:56.816" v="3634" actId="790"/>
        <pc:sldMkLst>
          <pc:docMk/>
          <pc:sldMk cId="466666290" sldId="864"/>
        </pc:sldMkLst>
        <pc:spChg chg="mod">
          <ac:chgData name="Markheiser, Reiner" userId="84d938be-0cfb-4328-9625-adfaac57d122" providerId="ADAL" clId="{E532868E-1ED1-4069-9336-0E0DF4F43D6B}" dt="2020-09-02T15:21:56.792" v="3607" actId="790"/>
          <ac:spMkLst>
            <pc:docMk/>
            <pc:sldMk cId="466666290" sldId="864"/>
            <ac:spMk id="2" creationId="{00000000-0000-0000-0000-000000000000}"/>
          </ac:spMkLst>
        </pc:spChg>
        <pc:spChg chg="mod">
          <ac:chgData name="Markheiser, Reiner" userId="84d938be-0cfb-4328-9625-adfaac57d122" providerId="ADAL" clId="{E532868E-1ED1-4069-9336-0E0DF4F43D6B}" dt="2020-09-02T15:21:56.793" v="3609" actId="790"/>
          <ac:spMkLst>
            <pc:docMk/>
            <pc:sldMk cId="466666290" sldId="864"/>
            <ac:spMk id="5" creationId="{00000000-0000-0000-0000-000000000000}"/>
          </ac:spMkLst>
        </pc:spChg>
        <pc:spChg chg="mod">
          <ac:chgData name="Markheiser, Reiner" userId="84d938be-0cfb-4328-9625-adfaac57d122" providerId="ADAL" clId="{E532868E-1ED1-4069-9336-0E0DF4F43D6B}" dt="2020-09-02T15:21:56.802" v="3621" actId="790"/>
          <ac:spMkLst>
            <pc:docMk/>
            <pc:sldMk cId="466666290" sldId="864"/>
            <ac:spMk id="6" creationId="{046C8BAE-086E-48FC-9CB8-BCE7EE4C2D0F}"/>
          </ac:spMkLst>
        </pc:spChg>
        <pc:spChg chg="mod">
          <ac:chgData name="Markheiser, Reiner" userId="84d938be-0cfb-4328-9625-adfaac57d122" providerId="ADAL" clId="{E532868E-1ED1-4069-9336-0E0DF4F43D6B}" dt="2020-09-02T15:21:56.800" v="3619" actId="790"/>
          <ac:spMkLst>
            <pc:docMk/>
            <pc:sldMk cId="466666290" sldId="864"/>
            <ac:spMk id="7" creationId="{00000000-0000-0000-0000-000000000000}"/>
          </ac:spMkLst>
        </pc:spChg>
        <pc:spChg chg="mod">
          <ac:chgData name="Markheiser, Reiner" userId="84d938be-0cfb-4328-9625-adfaac57d122" providerId="ADAL" clId="{E532868E-1ED1-4069-9336-0E0DF4F43D6B}" dt="2020-09-02T15:21:56.803" v="3623" actId="790"/>
          <ac:spMkLst>
            <pc:docMk/>
            <pc:sldMk cId="466666290" sldId="864"/>
            <ac:spMk id="8" creationId="{65DEFC0F-1377-4A54-9174-3A21D1F0A724}"/>
          </ac:spMkLst>
        </pc:spChg>
        <pc:spChg chg="mod">
          <ac:chgData name="Markheiser, Reiner" userId="84d938be-0cfb-4328-9625-adfaac57d122" providerId="ADAL" clId="{E532868E-1ED1-4069-9336-0E0DF4F43D6B}" dt="2020-09-02T15:21:56.804" v="3625" actId="790"/>
          <ac:spMkLst>
            <pc:docMk/>
            <pc:sldMk cId="466666290" sldId="864"/>
            <ac:spMk id="23" creationId="{0429E376-10F8-42FD-9F23-0B61C4D7A9CD}"/>
          </ac:spMkLst>
        </pc:spChg>
        <pc:spChg chg="mod">
          <ac:chgData name="Markheiser, Reiner" userId="84d938be-0cfb-4328-9625-adfaac57d122" providerId="ADAL" clId="{E532868E-1ED1-4069-9336-0E0DF4F43D6B}" dt="2020-09-02T15:21:56.807" v="3627" actId="790"/>
          <ac:spMkLst>
            <pc:docMk/>
            <pc:sldMk cId="466666290" sldId="864"/>
            <ac:spMk id="24" creationId="{DB3796E2-CBF7-4C2F-9482-D890FE862C59}"/>
          </ac:spMkLst>
        </pc:spChg>
        <pc:spChg chg="mod">
          <ac:chgData name="Markheiser, Reiner" userId="84d938be-0cfb-4328-9625-adfaac57d122" providerId="ADAL" clId="{E532868E-1ED1-4069-9336-0E0DF4F43D6B}" dt="2020-09-02T15:21:56.808" v="3629" actId="790"/>
          <ac:spMkLst>
            <pc:docMk/>
            <pc:sldMk cId="466666290" sldId="864"/>
            <ac:spMk id="28" creationId="{5DA5940B-323A-49F2-9F05-6A5B226825BD}"/>
          </ac:spMkLst>
        </pc:spChg>
        <pc:spChg chg="mod">
          <ac:chgData name="Markheiser, Reiner" userId="84d938be-0cfb-4328-9625-adfaac57d122" providerId="ADAL" clId="{E532868E-1ED1-4069-9336-0E0DF4F43D6B}" dt="2020-09-02T15:21:56.810" v="3631" actId="790"/>
          <ac:spMkLst>
            <pc:docMk/>
            <pc:sldMk cId="466666290" sldId="864"/>
            <ac:spMk id="29" creationId="{70DB8001-F6AB-4A5E-942B-643002FB3CAB}"/>
          </ac:spMkLst>
        </pc:spChg>
        <pc:spChg chg="mod">
          <ac:chgData name="Markheiser, Reiner" userId="84d938be-0cfb-4328-9625-adfaac57d122" providerId="ADAL" clId="{E532868E-1ED1-4069-9336-0E0DF4F43D6B}" dt="2020-09-02T15:21:56.794" v="3611" actId="790"/>
          <ac:spMkLst>
            <pc:docMk/>
            <pc:sldMk cId="466666290" sldId="864"/>
            <ac:spMk id="127" creationId="{00000000-0000-0000-0000-000000000000}"/>
          </ac:spMkLst>
        </pc:spChg>
        <pc:spChg chg="mod">
          <ac:chgData name="Markheiser, Reiner" userId="84d938be-0cfb-4328-9625-adfaac57d122" providerId="ADAL" clId="{E532868E-1ED1-4069-9336-0E0DF4F43D6B}" dt="2020-09-02T15:21:56.796" v="3613" actId="790"/>
          <ac:spMkLst>
            <pc:docMk/>
            <pc:sldMk cId="466666290" sldId="864"/>
            <ac:spMk id="185" creationId="{00000000-0000-0000-0000-000000000000}"/>
          </ac:spMkLst>
        </pc:spChg>
        <pc:spChg chg="mod">
          <ac:chgData name="Markheiser, Reiner" userId="84d938be-0cfb-4328-9625-adfaac57d122" providerId="ADAL" clId="{E532868E-1ED1-4069-9336-0E0DF4F43D6B}" dt="2020-09-02T15:21:56.797" v="3615" actId="790"/>
          <ac:spMkLst>
            <pc:docMk/>
            <pc:sldMk cId="466666290" sldId="864"/>
            <ac:spMk id="186" creationId="{00000000-0000-0000-0000-000000000000}"/>
          </ac:spMkLst>
        </pc:spChg>
        <pc:spChg chg="mod">
          <ac:chgData name="Markheiser, Reiner" userId="84d938be-0cfb-4328-9625-adfaac57d122" providerId="ADAL" clId="{E532868E-1ED1-4069-9336-0E0DF4F43D6B}" dt="2020-09-02T15:21:56.799" v="3617" actId="790"/>
          <ac:spMkLst>
            <pc:docMk/>
            <pc:sldMk cId="466666290" sldId="864"/>
            <ac:spMk id="187" creationId="{00000000-0000-0000-0000-000000000000}"/>
          </ac:spMkLst>
        </pc:spChg>
      </pc:sldChg>
      <pc:sldChg chg="modSp add">
        <pc:chgData name="Markheiser, Reiner" userId="84d938be-0cfb-4328-9625-adfaac57d122" providerId="ADAL" clId="{E532868E-1ED1-4069-9336-0E0DF4F43D6B}" dt="2020-10-09T09:14:49.869" v="5631"/>
        <pc:sldMkLst>
          <pc:docMk/>
          <pc:sldMk cId="1642814353" sldId="867"/>
        </pc:sldMkLst>
        <pc:spChg chg="mod">
          <ac:chgData name="Markheiser, Reiner" userId="84d938be-0cfb-4328-9625-adfaac57d122" providerId="ADAL" clId="{E532868E-1ED1-4069-9336-0E0DF4F43D6B}" dt="2020-10-09T09:14:49.869" v="5631"/>
          <ac:spMkLst>
            <pc:docMk/>
            <pc:sldMk cId="1642814353" sldId="867"/>
            <ac:spMk id="2" creationId="{00000000-0000-0000-0000-000000000000}"/>
          </ac:spMkLst>
        </pc:spChg>
      </pc:sldChg>
      <pc:sldChg chg="modSp add modNotes">
        <pc:chgData name="Markheiser, Reiner" userId="84d938be-0cfb-4328-9625-adfaac57d122" providerId="ADAL" clId="{E532868E-1ED1-4069-9336-0E0DF4F43D6B}" dt="2020-09-02T15:21:57.585" v="4673" actId="790"/>
        <pc:sldMkLst>
          <pc:docMk/>
          <pc:sldMk cId="805257430" sldId="880"/>
        </pc:sldMkLst>
        <pc:spChg chg="mod">
          <ac:chgData name="Markheiser, Reiner" userId="84d938be-0cfb-4328-9625-adfaac57d122" providerId="ADAL" clId="{E532868E-1ED1-4069-9336-0E0DF4F43D6B}" dt="2020-09-02T15:21:57.575" v="4663" actId="790"/>
          <ac:spMkLst>
            <pc:docMk/>
            <pc:sldMk cId="805257430" sldId="880"/>
            <ac:spMk id="2" creationId="{ACFA0E8C-E0D2-4353-BD08-556896DF2971}"/>
          </ac:spMkLst>
        </pc:spChg>
        <pc:spChg chg="mod">
          <ac:chgData name="Markheiser, Reiner" userId="84d938be-0cfb-4328-9625-adfaac57d122" providerId="ADAL" clId="{E532868E-1ED1-4069-9336-0E0DF4F43D6B}" dt="2020-09-02T15:21:57.577" v="4665" actId="790"/>
          <ac:spMkLst>
            <pc:docMk/>
            <pc:sldMk cId="805257430" sldId="880"/>
            <ac:spMk id="4" creationId="{BF45E381-E522-4124-AA3A-C0B2846921F9}"/>
          </ac:spMkLst>
        </pc:spChg>
        <pc:spChg chg="mod">
          <ac:chgData name="Markheiser, Reiner" userId="84d938be-0cfb-4328-9625-adfaac57d122" providerId="ADAL" clId="{E532868E-1ED1-4069-9336-0E0DF4F43D6B}" dt="2020-09-02T15:21:57.582" v="4669" actId="790"/>
          <ac:spMkLst>
            <pc:docMk/>
            <pc:sldMk cId="805257430" sldId="880"/>
            <ac:spMk id="20" creationId="{ADF9E65B-333D-48C2-AB17-A3D91D4C3B23}"/>
          </ac:spMkLst>
        </pc:spChg>
        <pc:spChg chg="mod">
          <ac:chgData name="Markheiser, Reiner" userId="84d938be-0cfb-4328-9625-adfaac57d122" providerId="ADAL" clId="{E532868E-1ED1-4069-9336-0E0DF4F43D6B}" dt="2020-09-02T15:21:57.580" v="4667" actId="790"/>
          <ac:spMkLst>
            <pc:docMk/>
            <pc:sldMk cId="805257430" sldId="880"/>
            <ac:spMk id="25" creationId="{F1F3BA5A-5851-401F-AFA4-51C3CA9720B3}"/>
          </ac:spMkLst>
        </pc:spChg>
        <pc:spChg chg="mod">
          <ac:chgData name="Markheiser, Reiner" userId="84d938be-0cfb-4328-9625-adfaac57d122" providerId="ADAL" clId="{E532868E-1ED1-4069-9336-0E0DF4F43D6B}" dt="2020-09-02T15:21:57.582" v="4670" actId="790"/>
          <ac:spMkLst>
            <pc:docMk/>
            <pc:sldMk cId="805257430" sldId="880"/>
            <ac:spMk id="26" creationId="{B53DD831-44FD-450B-87D9-CB5747645BB3}"/>
          </ac:spMkLst>
        </pc:spChg>
      </pc:sldChg>
      <pc:sldChg chg="add">
        <pc:chgData name="Markheiser, Reiner" userId="84d938be-0cfb-4328-9625-adfaac57d122" providerId="ADAL" clId="{E532868E-1ED1-4069-9336-0E0DF4F43D6B}" dt="2020-10-09T09:14:33.758" v="5630"/>
        <pc:sldMkLst>
          <pc:docMk/>
          <pc:sldMk cId="2908757774" sldId="885"/>
        </pc:sldMkLst>
      </pc:sldChg>
      <pc:sldChg chg="modSp modNotes">
        <pc:chgData name="Markheiser, Reiner" userId="84d938be-0cfb-4328-9625-adfaac57d122" providerId="ADAL" clId="{E532868E-1ED1-4069-9336-0E0DF4F43D6B}" dt="2020-09-02T15:21:56.744" v="3550" actId="790"/>
        <pc:sldMkLst>
          <pc:docMk/>
          <pc:sldMk cId="4275048628" sldId="919"/>
        </pc:sldMkLst>
        <pc:spChg chg="mod">
          <ac:chgData name="Markheiser, Reiner" userId="84d938be-0cfb-4328-9625-adfaac57d122" providerId="ADAL" clId="{E532868E-1ED1-4069-9336-0E0DF4F43D6B}" dt="2020-09-02T15:21:56.675" v="3453" actId="790"/>
          <ac:spMkLst>
            <pc:docMk/>
            <pc:sldMk cId="4275048628" sldId="919"/>
            <ac:spMk id="2" creationId="{0E6DA748-74C5-2A4C-9F6A-B41F126EE2C9}"/>
          </ac:spMkLst>
        </pc:spChg>
        <pc:spChg chg="mod">
          <ac:chgData name="Markheiser, Reiner" userId="84d938be-0cfb-4328-9625-adfaac57d122" providerId="ADAL" clId="{E532868E-1ED1-4069-9336-0E0DF4F43D6B}" dt="2020-09-02T15:21:56.707" v="3497" actId="790"/>
          <ac:spMkLst>
            <pc:docMk/>
            <pc:sldMk cId="4275048628" sldId="919"/>
            <ac:spMk id="8" creationId="{90337ED9-06A6-7845-9B34-18BB1D8576B1}"/>
          </ac:spMkLst>
        </pc:spChg>
        <pc:spChg chg="mod">
          <ac:chgData name="Markheiser, Reiner" userId="84d938be-0cfb-4328-9625-adfaac57d122" providerId="ADAL" clId="{E532868E-1ED1-4069-9336-0E0DF4F43D6B}" dt="2020-09-02T15:21:56.708" v="3499" actId="790"/>
          <ac:spMkLst>
            <pc:docMk/>
            <pc:sldMk cId="4275048628" sldId="919"/>
            <ac:spMk id="9" creationId="{70DCDFA2-1D70-8C44-84EF-076CD7FB668A}"/>
          </ac:spMkLst>
        </pc:spChg>
        <pc:spChg chg="mod">
          <ac:chgData name="Markheiser, Reiner" userId="84d938be-0cfb-4328-9625-adfaac57d122" providerId="ADAL" clId="{E532868E-1ED1-4069-9336-0E0DF4F43D6B}" dt="2020-09-02T15:21:56.710" v="3501" actId="790"/>
          <ac:spMkLst>
            <pc:docMk/>
            <pc:sldMk cId="4275048628" sldId="919"/>
            <ac:spMk id="10" creationId="{49A35055-43D0-D448-8215-8F03404BAF74}"/>
          </ac:spMkLst>
        </pc:spChg>
        <pc:spChg chg="mod">
          <ac:chgData name="Markheiser, Reiner" userId="84d938be-0cfb-4328-9625-adfaac57d122" providerId="ADAL" clId="{E532868E-1ED1-4069-9336-0E0DF4F43D6B}" dt="2020-09-02T15:21:56.711" v="3503" actId="790"/>
          <ac:spMkLst>
            <pc:docMk/>
            <pc:sldMk cId="4275048628" sldId="919"/>
            <ac:spMk id="11" creationId="{1D56607F-5946-9044-B83A-20BB2901D3E7}"/>
          </ac:spMkLst>
        </pc:spChg>
        <pc:spChg chg="mod">
          <ac:chgData name="Markheiser, Reiner" userId="84d938be-0cfb-4328-9625-adfaac57d122" providerId="ADAL" clId="{E532868E-1ED1-4069-9336-0E0DF4F43D6B}" dt="2020-09-02T15:21:56.713" v="3505" actId="790"/>
          <ac:spMkLst>
            <pc:docMk/>
            <pc:sldMk cId="4275048628" sldId="919"/>
            <ac:spMk id="12" creationId="{10B2BF73-2DC7-1740-8FE4-86C45DB3726A}"/>
          </ac:spMkLst>
        </pc:spChg>
        <pc:spChg chg="mod">
          <ac:chgData name="Markheiser, Reiner" userId="84d938be-0cfb-4328-9625-adfaac57d122" providerId="ADAL" clId="{E532868E-1ED1-4069-9336-0E0DF4F43D6B}" dt="2020-09-02T15:21:56.714" v="3507" actId="790"/>
          <ac:spMkLst>
            <pc:docMk/>
            <pc:sldMk cId="4275048628" sldId="919"/>
            <ac:spMk id="13" creationId="{CF4571CF-9BF6-4A48-B982-AFADF9C0B757}"/>
          </ac:spMkLst>
        </pc:spChg>
        <pc:spChg chg="mod">
          <ac:chgData name="Markheiser, Reiner" userId="84d938be-0cfb-4328-9625-adfaac57d122" providerId="ADAL" clId="{E532868E-1ED1-4069-9336-0E0DF4F43D6B}" dt="2020-09-02T15:21:56.715" v="3509" actId="790"/>
          <ac:spMkLst>
            <pc:docMk/>
            <pc:sldMk cId="4275048628" sldId="919"/>
            <ac:spMk id="14" creationId="{671467B1-533F-0843-A9C7-D8C7E1DDE159}"/>
          </ac:spMkLst>
        </pc:spChg>
        <pc:spChg chg="mod">
          <ac:chgData name="Markheiser, Reiner" userId="84d938be-0cfb-4328-9625-adfaac57d122" providerId="ADAL" clId="{E532868E-1ED1-4069-9336-0E0DF4F43D6B}" dt="2020-09-02T15:21:56.716" v="3511" actId="790"/>
          <ac:spMkLst>
            <pc:docMk/>
            <pc:sldMk cId="4275048628" sldId="919"/>
            <ac:spMk id="15" creationId="{EDCF1476-9906-B849-9A23-D6278C4584F9}"/>
          </ac:spMkLst>
        </pc:spChg>
        <pc:spChg chg="mod">
          <ac:chgData name="Markheiser, Reiner" userId="84d938be-0cfb-4328-9625-adfaac57d122" providerId="ADAL" clId="{E532868E-1ED1-4069-9336-0E0DF4F43D6B}" dt="2020-09-02T15:21:56.717" v="3513" actId="790"/>
          <ac:spMkLst>
            <pc:docMk/>
            <pc:sldMk cId="4275048628" sldId="919"/>
            <ac:spMk id="16" creationId="{9D4D9B6A-CDE9-8248-9DC3-870C827EDCF4}"/>
          </ac:spMkLst>
        </pc:spChg>
        <pc:spChg chg="mod">
          <ac:chgData name="Markheiser, Reiner" userId="84d938be-0cfb-4328-9625-adfaac57d122" providerId="ADAL" clId="{E532868E-1ED1-4069-9336-0E0DF4F43D6B}" dt="2020-09-02T15:21:56.718" v="3515" actId="790"/>
          <ac:spMkLst>
            <pc:docMk/>
            <pc:sldMk cId="4275048628" sldId="919"/>
            <ac:spMk id="17" creationId="{7045332E-2211-0F49-A557-C3827FA1F253}"/>
          </ac:spMkLst>
        </pc:spChg>
        <pc:spChg chg="mod">
          <ac:chgData name="Markheiser, Reiner" userId="84d938be-0cfb-4328-9625-adfaac57d122" providerId="ADAL" clId="{E532868E-1ED1-4069-9336-0E0DF4F43D6B}" dt="2020-09-02T15:21:56.719" v="3517" actId="790"/>
          <ac:spMkLst>
            <pc:docMk/>
            <pc:sldMk cId="4275048628" sldId="919"/>
            <ac:spMk id="18" creationId="{5B99FDE7-3C1E-E44D-9E6E-04FEF9795364}"/>
          </ac:spMkLst>
        </pc:spChg>
        <pc:spChg chg="mod">
          <ac:chgData name="Markheiser, Reiner" userId="84d938be-0cfb-4328-9625-adfaac57d122" providerId="ADAL" clId="{E532868E-1ED1-4069-9336-0E0DF4F43D6B}" dt="2020-09-02T15:21:56.720" v="3519" actId="790"/>
          <ac:spMkLst>
            <pc:docMk/>
            <pc:sldMk cId="4275048628" sldId="919"/>
            <ac:spMk id="19" creationId="{ECE8883F-4612-9744-973A-6F784522FCD5}"/>
          </ac:spMkLst>
        </pc:spChg>
        <pc:spChg chg="mod">
          <ac:chgData name="Markheiser, Reiner" userId="84d938be-0cfb-4328-9625-adfaac57d122" providerId="ADAL" clId="{E532868E-1ED1-4069-9336-0E0DF4F43D6B}" dt="2020-09-02T15:21:56.721" v="3521" actId="790"/>
          <ac:spMkLst>
            <pc:docMk/>
            <pc:sldMk cId="4275048628" sldId="919"/>
            <ac:spMk id="20" creationId="{608F661E-8652-E646-ABB7-50FF540922F1}"/>
          </ac:spMkLst>
        </pc:spChg>
        <pc:spChg chg="mod">
          <ac:chgData name="Markheiser, Reiner" userId="84d938be-0cfb-4328-9625-adfaac57d122" providerId="ADAL" clId="{E532868E-1ED1-4069-9336-0E0DF4F43D6B}" dt="2020-09-02T15:21:56.723" v="3523" actId="790"/>
          <ac:spMkLst>
            <pc:docMk/>
            <pc:sldMk cId="4275048628" sldId="919"/>
            <ac:spMk id="21" creationId="{55E52845-0F1E-844E-8E03-F1EB147348C7}"/>
          </ac:spMkLst>
        </pc:spChg>
        <pc:spChg chg="mod">
          <ac:chgData name="Markheiser, Reiner" userId="84d938be-0cfb-4328-9625-adfaac57d122" providerId="ADAL" clId="{E532868E-1ED1-4069-9336-0E0DF4F43D6B}" dt="2020-09-02T15:21:56.724" v="3525" actId="790"/>
          <ac:spMkLst>
            <pc:docMk/>
            <pc:sldMk cId="4275048628" sldId="919"/>
            <ac:spMk id="22" creationId="{C4C48FFE-1160-B443-8843-F11D23CB3FEE}"/>
          </ac:spMkLst>
        </pc:spChg>
        <pc:spChg chg="mod">
          <ac:chgData name="Markheiser, Reiner" userId="84d938be-0cfb-4328-9625-adfaac57d122" providerId="ADAL" clId="{E532868E-1ED1-4069-9336-0E0DF4F43D6B}" dt="2020-09-02T15:21:56.725" v="3527" actId="790"/>
          <ac:spMkLst>
            <pc:docMk/>
            <pc:sldMk cId="4275048628" sldId="919"/>
            <ac:spMk id="23" creationId="{41EB665B-0802-DB4E-B26F-9BA93DFE72D7}"/>
          </ac:spMkLst>
        </pc:spChg>
        <pc:spChg chg="mod">
          <ac:chgData name="Markheiser, Reiner" userId="84d938be-0cfb-4328-9625-adfaac57d122" providerId="ADAL" clId="{E532868E-1ED1-4069-9336-0E0DF4F43D6B}" dt="2020-09-02T15:21:56.727" v="3529" actId="790"/>
          <ac:spMkLst>
            <pc:docMk/>
            <pc:sldMk cId="4275048628" sldId="919"/>
            <ac:spMk id="25" creationId="{6490D459-29AA-C043-9C45-E888AB029CF7}"/>
          </ac:spMkLst>
        </pc:spChg>
        <pc:spChg chg="mod">
          <ac:chgData name="Markheiser, Reiner" userId="84d938be-0cfb-4328-9625-adfaac57d122" providerId="ADAL" clId="{E532868E-1ED1-4069-9336-0E0DF4F43D6B}" dt="2020-09-02T15:21:56.728" v="3531" actId="790"/>
          <ac:spMkLst>
            <pc:docMk/>
            <pc:sldMk cId="4275048628" sldId="919"/>
            <ac:spMk id="26" creationId="{BB4DAA37-48E8-A94E-91F5-704CF3130789}"/>
          </ac:spMkLst>
        </pc:spChg>
        <pc:spChg chg="mod">
          <ac:chgData name="Markheiser, Reiner" userId="84d938be-0cfb-4328-9625-adfaac57d122" providerId="ADAL" clId="{E532868E-1ED1-4069-9336-0E0DF4F43D6B}" dt="2020-09-02T15:21:56.735" v="3539" actId="790"/>
          <ac:spMkLst>
            <pc:docMk/>
            <pc:sldMk cId="4275048628" sldId="919"/>
            <ac:spMk id="27" creationId="{4B80BD34-3D93-4CC0-84E9-3FA40F1EB651}"/>
          </ac:spMkLst>
        </pc:spChg>
        <pc:spChg chg="mod">
          <ac:chgData name="Markheiser, Reiner" userId="84d938be-0cfb-4328-9625-adfaac57d122" providerId="ADAL" clId="{E532868E-1ED1-4069-9336-0E0DF4F43D6B}" dt="2020-09-02T15:21:56.730" v="3533" actId="790"/>
          <ac:spMkLst>
            <pc:docMk/>
            <pc:sldMk cId="4275048628" sldId="919"/>
            <ac:spMk id="28" creationId="{E9E6C1D4-71EC-7B49-AA4D-C759571EE27D}"/>
          </ac:spMkLst>
        </pc:spChg>
        <pc:spChg chg="mod">
          <ac:chgData name="Markheiser, Reiner" userId="84d938be-0cfb-4328-9625-adfaac57d122" providerId="ADAL" clId="{E532868E-1ED1-4069-9336-0E0DF4F43D6B}" dt="2020-09-02T15:21:56.732" v="3535" actId="790"/>
          <ac:spMkLst>
            <pc:docMk/>
            <pc:sldMk cId="4275048628" sldId="919"/>
            <ac:spMk id="29" creationId="{2A728D52-9270-4148-BBC7-7C2AC925357D}"/>
          </ac:spMkLst>
        </pc:spChg>
        <pc:spChg chg="mod">
          <ac:chgData name="Markheiser, Reiner" userId="84d938be-0cfb-4328-9625-adfaac57d122" providerId="ADAL" clId="{E532868E-1ED1-4069-9336-0E0DF4F43D6B}" dt="2020-09-02T15:21:56.734" v="3537" actId="790"/>
          <ac:spMkLst>
            <pc:docMk/>
            <pc:sldMk cId="4275048628" sldId="919"/>
            <ac:spMk id="32" creationId="{5350CB2C-AE07-8142-80C0-31C6F2F9EB76}"/>
          </ac:spMkLst>
        </pc:spChg>
        <pc:spChg chg="mod">
          <ac:chgData name="Markheiser, Reiner" userId="84d938be-0cfb-4328-9625-adfaac57d122" providerId="ADAL" clId="{E532868E-1ED1-4069-9336-0E0DF4F43D6B}" dt="2020-09-02T15:21:56.736" v="3540" actId="790"/>
          <ac:spMkLst>
            <pc:docMk/>
            <pc:sldMk cId="4275048628" sldId="919"/>
            <ac:spMk id="33" creationId="{4F0574BF-27FC-4F07-AE02-1CDCC12982F6}"/>
          </ac:spMkLst>
        </pc:spChg>
        <pc:spChg chg="mod">
          <ac:chgData name="Markheiser, Reiner" userId="84d938be-0cfb-4328-9625-adfaac57d122" providerId="ADAL" clId="{E532868E-1ED1-4069-9336-0E0DF4F43D6B}" dt="2020-09-02T15:21:56.736" v="3541" actId="790"/>
          <ac:spMkLst>
            <pc:docMk/>
            <pc:sldMk cId="4275048628" sldId="919"/>
            <ac:spMk id="34" creationId="{86D087FF-8811-44E8-9E38-F8337488A344}"/>
          </ac:spMkLst>
        </pc:spChg>
        <pc:spChg chg="mod">
          <ac:chgData name="Markheiser, Reiner" userId="84d938be-0cfb-4328-9625-adfaac57d122" providerId="ADAL" clId="{E532868E-1ED1-4069-9336-0E0DF4F43D6B}" dt="2020-09-02T15:21:56.737" v="3542" actId="790"/>
          <ac:spMkLst>
            <pc:docMk/>
            <pc:sldMk cId="4275048628" sldId="919"/>
            <ac:spMk id="35" creationId="{10428808-9691-4861-A557-BE5E1A5671B1}"/>
          </ac:spMkLst>
        </pc:spChg>
        <pc:spChg chg="mod">
          <ac:chgData name="Markheiser, Reiner" userId="84d938be-0cfb-4328-9625-adfaac57d122" providerId="ADAL" clId="{E532868E-1ED1-4069-9336-0E0DF4F43D6B}" dt="2020-09-02T15:21:56.742" v="3547" actId="790"/>
          <ac:spMkLst>
            <pc:docMk/>
            <pc:sldMk cId="4275048628" sldId="919"/>
            <ac:spMk id="51" creationId="{B6016DAC-C2C3-4D02-9ED4-B921554C34BC}"/>
          </ac:spMkLst>
        </pc:spChg>
        <pc:spChg chg="mod">
          <ac:chgData name="Markheiser, Reiner" userId="84d938be-0cfb-4328-9625-adfaac57d122" providerId="ADAL" clId="{E532868E-1ED1-4069-9336-0E0DF4F43D6B}" dt="2020-09-02T15:21:56.740" v="3544" actId="790"/>
          <ac:spMkLst>
            <pc:docMk/>
            <pc:sldMk cId="4275048628" sldId="919"/>
            <ac:spMk id="52" creationId="{9B843E52-0A0C-44E5-837A-EECE59368A79}"/>
          </ac:spMkLst>
        </pc:spChg>
        <pc:spChg chg="mod">
          <ac:chgData name="Markheiser, Reiner" userId="84d938be-0cfb-4328-9625-adfaac57d122" providerId="ADAL" clId="{E532868E-1ED1-4069-9336-0E0DF4F43D6B}" dt="2020-09-02T15:21:56.741" v="3545" actId="790"/>
          <ac:spMkLst>
            <pc:docMk/>
            <pc:sldMk cId="4275048628" sldId="919"/>
            <ac:spMk id="53" creationId="{452749E6-5A49-4A6E-9AB0-18E3DEDA72FD}"/>
          </ac:spMkLst>
        </pc:spChg>
        <pc:spChg chg="mod">
          <ac:chgData name="Markheiser, Reiner" userId="84d938be-0cfb-4328-9625-adfaac57d122" providerId="ADAL" clId="{E532868E-1ED1-4069-9336-0E0DF4F43D6B}" dt="2020-09-02T15:21:56.741" v="3546" actId="790"/>
          <ac:spMkLst>
            <pc:docMk/>
            <pc:sldMk cId="4275048628" sldId="919"/>
            <ac:spMk id="54" creationId="{657106F2-A2BF-4246-83A7-D162F7DD4823}"/>
          </ac:spMkLst>
        </pc:spChg>
        <pc:graphicFrameChg chg="modGraphic">
          <ac:chgData name="Markheiser, Reiner" userId="84d938be-0cfb-4328-9625-adfaac57d122" providerId="ADAL" clId="{E532868E-1ED1-4069-9336-0E0DF4F43D6B}" dt="2020-09-02T15:21:56.686" v="3467" actId="790"/>
          <ac:graphicFrameMkLst>
            <pc:docMk/>
            <pc:sldMk cId="4275048628" sldId="919"/>
            <ac:graphicFrameMk id="3" creationId="{42A0CC39-BD05-2742-A628-DACCBD6791D2}"/>
          </ac:graphicFrameMkLst>
        </pc:graphicFrameChg>
        <pc:graphicFrameChg chg="modGraphic">
          <ac:chgData name="Markheiser, Reiner" userId="84d938be-0cfb-4328-9625-adfaac57d122" providerId="ADAL" clId="{E532868E-1ED1-4069-9336-0E0DF4F43D6B}" dt="2020-09-02T15:21:56.695" v="3481" actId="790"/>
          <ac:graphicFrameMkLst>
            <pc:docMk/>
            <pc:sldMk cId="4275048628" sldId="919"/>
            <ac:graphicFrameMk id="4" creationId="{756D2913-4D37-9F4D-9E8B-4E63EDA0C0B2}"/>
          </ac:graphicFrameMkLst>
        </pc:graphicFrameChg>
        <pc:graphicFrameChg chg="modGraphic">
          <ac:chgData name="Markheiser, Reiner" userId="84d938be-0cfb-4328-9625-adfaac57d122" providerId="ADAL" clId="{E532868E-1ED1-4069-9336-0E0DF4F43D6B}" dt="2020-09-02T15:21:56.704" v="3495" actId="790"/>
          <ac:graphicFrameMkLst>
            <pc:docMk/>
            <pc:sldMk cId="4275048628" sldId="919"/>
            <ac:graphicFrameMk id="5" creationId="{E80A0B0F-34ED-9F4B-B474-C47A947F02B8}"/>
          </ac:graphicFrameMkLst>
        </pc:graphicFrameChg>
      </pc:sldChg>
      <pc:sldChg chg="add">
        <pc:chgData name="Markheiser, Reiner" userId="84d938be-0cfb-4328-9625-adfaac57d122" providerId="ADAL" clId="{E532868E-1ED1-4069-9336-0E0DF4F43D6B}" dt="2020-10-13T12:26:55.351" v="5633"/>
        <pc:sldMkLst>
          <pc:docMk/>
          <pc:sldMk cId="1573157924" sldId="941"/>
        </pc:sldMkLst>
      </pc:sldChg>
      <pc:sldChg chg="modSp add del modTransition modNotes">
        <pc:chgData name="Markheiser, Reiner" userId="84d938be-0cfb-4328-9625-adfaac57d122" providerId="ADAL" clId="{E532868E-1ED1-4069-9336-0E0DF4F43D6B}" dt="2020-10-13T12:59:46.763" v="6033" actId="2696"/>
        <pc:sldMkLst>
          <pc:docMk/>
          <pc:sldMk cId="2541397737" sldId="1001"/>
        </pc:sldMkLst>
        <pc:spChg chg="mod">
          <ac:chgData name="Markheiser, Reiner" userId="84d938be-0cfb-4328-9625-adfaac57d122" providerId="ADAL" clId="{E532868E-1ED1-4069-9336-0E0DF4F43D6B}" dt="2020-09-02T15:21:57.893" v="5110" actId="790"/>
          <ac:spMkLst>
            <pc:docMk/>
            <pc:sldMk cId="2541397737" sldId="1001"/>
            <ac:spMk id="6" creationId="{00000000-0000-0000-0000-000000000000}"/>
          </ac:spMkLst>
        </pc:spChg>
        <pc:spChg chg="mod">
          <ac:chgData name="Markheiser, Reiner" userId="84d938be-0cfb-4328-9625-adfaac57d122" providerId="ADAL" clId="{E532868E-1ED1-4069-9336-0E0DF4F43D6B}" dt="2020-09-02T15:21:57.894" v="5112" actId="790"/>
          <ac:spMkLst>
            <pc:docMk/>
            <pc:sldMk cId="2541397737" sldId="1001"/>
            <ac:spMk id="7" creationId="{00000000-0000-0000-0000-000000000000}"/>
          </ac:spMkLst>
        </pc:spChg>
        <pc:spChg chg="mod">
          <ac:chgData name="Markheiser, Reiner" userId="84d938be-0cfb-4328-9625-adfaac57d122" providerId="ADAL" clId="{E532868E-1ED1-4069-9336-0E0DF4F43D6B}" dt="2020-09-02T15:21:57.895" v="5114" actId="790"/>
          <ac:spMkLst>
            <pc:docMk/>
            <pc:sldMk cId="2541397737" sldId="1001"/>
            <ac:spMk id="8" creationId="{00000000-0000-0000-0000-000000000000}"/>
          </ac:spMkLst>
        </pc:spChg>
        <pc:spChg chg="mod">
          <ac:chgData name="Markheiser, Reiner" userId="84d938be-0cfb-4328-9625-adfaac57d122" providerId="ADAL" clId="{E532868E-1ED1-4069-9336-0E0DF4F43D6B}" dt="2020-09-02T15:21:57.896" v="5116" actId="790"/>
          <ac:spMkLst>
            <pc:docMk/>
            <pc:sldMk cId="2541397737" sldId="1001"/>
            <ac:spMk id="9" creationId="{00000000-0000-0000-0000-000000000000}"/>
          </ac:spMkLst>
        </pc:spChg>
        <pc:spChg chg="mod">
          <ac:chgData name="Markheiser, Reiner" userId="84d938be-0cfb-4328-9625-adfaac57d122" providerId="ADAL" clId="{E532868E-1ED1-4069-9336-0E0DF4F43D6B}" dt="2020-09-02T15:21:57.898" v="5118" actId="790"/>
          <ac:spMkLst>
            <pc:docMk/>
            <pc:sldMk cId="2541397737" sldId="1001"/>
            <ac:spMk id="10" creationId="{00000000-0000-0000-0000-000000000000}"/>
          </ac:spMkLst>
        </pc:spChg>
        <pc:spChg chg="mod">
          <ac:chgData name="Markheiser, Reiner" userId="84d938be-0cfb-4328-9625-adfaac57d122" providerId="ADAL" clId="{E532868E-1ED1-4069-9336-0E0DF4F43D6B}" dt="2020-09-02T15:21:57.899" v="5120" actId="790"/>
          <ac:spMkLst>
            <pc:docMk/>
            <pc:sldMk cId="2541397737" sldId="1001"/>
            <ac:spMk id="11" creationId="{00000000-0000-0000-0000-000000000000}"/>
          </ac:spMkLst>
        </pc:spChg>
        <pc:spChg chg="mod">
          <ac:chgData name="Markheiser, Reiner" userId="84d938be-0cfb-4328-9625-adfaac57d122" providerId="ADAL" clId="{E532868E-1ED1-4069-9336-0E0DF4F43D6B}" dt="2020-09-02T15:21:57.900" v="5122" actId="790"/>
          <ac:spMkLst>
            <pc:docMk/>
            <pc:sldMk cId="2541397737" sldId="1001"/>
            <ac:spMk id="12" creationId="{00000000-0000-0000-0000-000000000000}"/>
          </ac:spMkLst>
        </pc:spChg>
        <pc:spChg chg="mod">
          <ac:chgData name="Markheiser, Reiner" userId="84d938be-0cfb-4328-9625-adfaac57d122" providerId="ADAL" clId="{E532868E-1ED1-4069-9336-0E0DF4F43D6B}" dt="2020-09-02T15:21:57.901" v="5124" actId="790"/>
          <ac:spMkLst>
            <pc:docMk/>
            <pc:sldMk cId="2541397737" sldId="1001"/>
            <ac:spMk id="13" creationId="{00000000-0000-0000-0000-000000000000}"/>
          </ac:spMkLst>
        </pc:spChg>
        <pc:spChg chg="mod">
          <ac:chgData name="Markheiser, Reiner" userId="84d938be-0cfb-4328-9625-adfaac57d122" providerId="ADAL" clId="{E532868E-1ED1-4069-9336-0E0DF4F43D6B}" dt="2020-09-02T15:21:57.902" v="5126" actId="790"/>
          <ac:spMkLst>
            <pc:docMk/>
            <pc:sldMk cId="2541397737" sldId="1001"/>
            <ac:spMk id="14" creationId="{00000000-0000-0000-0000-000000000000}"/>
          </ac:spMkLst>
        </pc:spChg>
        <pc:spChg chg="mod">
          <ac:chgData name="Markheiser, Reiner" userId="84d938be-0cfb-4328-9625-adfaac57d122" providerId="ADAL" clId="{E532868E-1ED1-4069-9336-0E0DF4F43D6B}" dt="2020-09-02T15:21:57.903" v="5128" actId="790"/>
          <ac:spMkLst>
            <pc:docMk/>
            <pc:sldMk cId="2541397737" sldId="1001"/>
            <ac:spMk id="15" creationId="{00000000-0000-0000-0000-000000000000}"/>
          </ac:spMkLst>
        </pc:spChg>
        <pc:spChg chg="mod">
          <ac:chgData name="Markheiser, Reiner" userId="84d938be-0cfb-4328-9625-adfaac57d122" providerId="ADAL" clId="{E532868E-1ED1-4069-9336-0E0DF4F43D6B}" dt="2020-09-02T15:21:57.919" v="5148" actId="790"/>
          <ac:spMkLst>
            <pc:docMk/>
            <pc:sldMk cId="2541397737" sldId="1001"/>
            <ac:spMk id="40" creationId="{00000000-0000-0000-0000-000000000000}"/>
          </ac:spMkLst>
        </pc:spChg>
        <pc:spChg chg="mod">
          <ac:chgData name="Markheiser, Reiner" userId="84d938be-0cfb-4328-9625-adfaac57d122" providerId="ADAL" clId="{E532868E-1ED1-4069-9336-0E0DF4F43D6B}" dt="2020-09-02T15:21:57.905" v="5130" actId="790"/>
          <ac:spMkLst>
            <pc:docMk/>
            <pc:sldMk cId="2541397737" sldId="1001"/>
            <ac:spMk id="41" creationId="{00000000-0000-0000-0000-000000000000}"/>
          </ac:spMkLst>
        </pc:spChg>
        <pc:spChg chg="mod">
          <ac:chgData name="Markheiser, Reiner" userId="84d938be-0cfb-4328-9625-adfaac57d122" providerId="ADAL" clId="{E532868E-1ED1-4069-9336-0E0DF4F43D6B}" dt="2020-09-02T15:21:57.908" v="5132" actId="790"/>
          <ac:spMkLst>
            <pc:docMk/>
            <pc:sldMk cId="2541397737" sldId="1001"/>
            <ac:spMk id="42" creationId="{00000000-0000-0000-0000-000000000000}"/>
          </ac:spMkLst>
        </pc:spChg>
        <pc:spChg chg="mod">
          <ac:chgData name="Markheiser, Reiner" userId="84d938be-0cfb-4328-9625-adfaac57d122" providerId="ADAL" clId="{E532868E-1ED1-4069-9336-0E0DF4F43D6B}" dt="2020-09-02T15:21:57.909" v="5134" actId="790"/>
          <ac:spMkLst>
            <pc:docMk/>
            <pc:sldMk cId="2541397737" sldId="1001"/>
            <ac:spMk id="52" creationId="{00000000-0000-0000-0000-000000000000}"/>
          </ac:spMkLst>
        </pc:spChg>
        <pc:spChg chg="mod">
          <ac:chgData name="Markheiser, Reiner" userId="84d938be-0cfb-4328-9625-adfaac57d122" providerId="ADAL" clId="{E532868E-1ED1-4069-9336-0E0DF4F43D6B}" dt="2020-09-02T15:21:57.910" v="5136" actId="790"/>
          <ac:spMkLst>
            <pc:docMk/>
            <pc:sldMk cId="2541397737" sldId="1001"/>
            <ac:spMk id="53" creationId="{00000000-0000-0000-0000-000000000000}"/>
          </ac:spMkLst>
        </pc:spChg>
        <pc:spChg chg="mod">
          <ac:chgData name="Markheiser, Reiner" userId="84d938be-0cfb-4328-9625-adfaac57d122" providerId="ADAL" clId="{E532868E-1ED1-4069-9336-0E0DF4F43D6B}" dt="2020-09-02T15:21:57.911" v="5138" actId="790"/>
          <ac:spMkLst>
            <pc:docMk/>
            <pc:sldMk cId="2541397737" sldId="1001"/>
            <ac:spMk id="54" creationId="{00000000-0000-0000-0000-000000000000}"/>
          </ac:spMkLst>
        </pc:spChg>
        <pc:spChg chg="mod">
          <ac:chgData name="Markheiser, Reiner" userId="84d938be-0cfb-4328-9625-adfaac57d122" providerId="ADAL" clId="{E532868E-1ED1-4069-9336-0E0DF4F43D6B}" dt="2020-09-02T15:21:57.888" v="5104" actId="790"/>
          <ac:spMkLst>
            <pc:docMk/>
            <pc:sldMk cId="2541397737" sldId="1001"/>
            <ac:spMk id="62" creationId="{00000000-0000-0000-0000-000000000000}"/>
          </ac:spMkLst>
        </pc:spChg>
        <pc:spChg chg="mod">
          <ac:chgData name="Markheiser, Reiner" userId="84d938be-0cfb-4328-9625-adfaac57d122" providerId="ADAL" clId="{E532868E-1ED1-4069-9336-0E0DF4F43D6B}" dt="2020-09-02T15:21:57.889" v="5106" actId="790"/>
          <ac:spMkLst>
            <pc:docMk/>
            <pc:sldMk cId="2541397737" sldId="1001"/>
            <ac:spMk id="63" creationId="{00000000-0000-0000-0000-000000000000}"/>
          </ac:spMkLst>
        </pc:spChg>
        <pc:spChg chg="mod">
          <ac:chgData name="Markheiser, Reiner" userId="84d938be-0cfb-4328-9625-adfaac57d122" providerId="ADAL" clId="{E532868E-1ED1-4069-9336-0E0DF4F43D6B}" dt="2020-09-02T15:21:57.891" v="5108" actId="790"/>
          <ac:spMkLst>
            <pc:docMk/>
            <pc:sldMk cId="2541397737" sldId="1001"/>
            <ac:spMk id="64" creationId="{00000000-0000-0000-0000-000000000000}"/>
          </ac:spMkLst>
        </pc:spChg>
        <pc:spChg chg="mod">
          <ac:chgData name="Markheiser, Reiner" userId="84d938be-0cfb-4328-9625-adfaac57d122" providerId="ADAL" clId="{E532868E-1ED1-4069-9336-0E0DF4F43D6B}" dt="2020-09-02T15:21:57.887" v="5102" actId="790"/>
          <ac:spMkLst>
            <pc:docMk/>
            <pc:sldMk cId="2541397737" sldId="1001"/>
            <ac:spMk id="70" creationId="{00000000-0000-0000-0000-000000000000}"/>
          </ac:spMkLst>
        </pc:spChg>
        <pc:spChg chg="mod">
          <ac:chgData name="Markheiser, Reiner" userId="84d938be-0cfb-4328-9625-adfaac57d122" providerId="ADAL" clId="{E532868E-1ED1-4069-9336-0E0DF4F43D6B}" dt="2020-09-02T15:21:57.913" v="5140" actId="790"/>
          <ac:spMkLst>
            <pc:docMk/>
            <pc:sldMk cId="2541397737" sldId="1001"/>
            <ac:spMk id="72" creationId="{00000000-0000-0000-0000-000000000000}"/>
          </ac:spMkLst>
        </pc:spChg>
        <pc:spChg chg="mod">
          <ac:chgData name="Markheiser, Reiner" userId="84d938be-0cfb-4328-9625-adfaac57d122" providerId="ADAL" clId="{E532868E-1ED1-4069-9336-0E0DF4F43D6B}" dt="2020-09-02T15:21:57.928" v="5156" actId="790"/>
          <ac:spMkLst>
            <pc:docMk/>
            <pc:sldMk cId="2541397737" sldId="1001"/>
            <ac:spMk id="76" creationId="{3923C4A2-7B5B-49F3-A490-B19304FDA31E}"/>
          </ac:spMkLst>
        </pc:spChg>
        <pc:spChg chg="mod">
          <ac:chgData name="Markheiser, Reiner" userId="84d938be-0cfb-4328-9625-adfaac57d122" providerId="ADAL" clId="{E532868E-1ED1-4069-9336-0E0DF4F43D6B}" dt="2020-09-02T15:21:57.930" v="5158" actId="790"/>
          <ac:spMkLst>
            <pc:docMk/>
            <pc:sldMk cId="2541397737" sldId="1001"/>
            <ac:spMk id="77" creationId="{AD2E4E43-0B1F-4040-A6B0-9AEDAF0E9B59}"/>
          </ac:spMkLst>
        </pc:spChg>
        <pc:spChg chg="mod">
          <ac:chgData name="Markheiser, Reiner" userId="84d938be-0cfb-4328-9625-adfaac57d122" providerId="ADAL" clId="{E532868E-1ED1-4069-9336-0E0DF4F43D6B}" dt="2020-09-02T15:21:57.931" v="5160" actId="790"/>
          <ac:spMkLst>
            <pc:docMk/>
            <pc:sldMk cId="2541397737" sldId="1001"/>
            <ac:spMk id="78" creationId="{9454C3FA-F887-474F-8006-D073AB436FAD}"/>
          </ac:spMkLst>
        </pc:spChg>
        <pc:spChg chg="mod">
          <ac:chgData name="Markheiser, Reiner" userId="84d938be-0cfb-4328-9625-adfaac57d122" providerId="ADAL" clId="{E532868E-1ED1-4069-9336-0E0DF4F43D6B}" dt="2020-09-02T15:21:57.920" v="5150" actId="790"/>
          <ac:spMkLst>
            <pc:docMk/>
            <pc:sldMk cId="2541397737" sldId="1001"/>
            <ac:spMk id="79" creationId="{00000000-0000-0000-0000-000000000000}"/>
          </ac:spMkLst>
        </pc:spChg>
        <pc:spChg chg="mod">
          <ac:chgData name="Markheiser, Reiner" userId="84d938be-0cfb-4328-9625-adfaac57d122" providerId="ADAL" clId="{E532868E-1ED1-4069-9336-0E0DF4F43D6B}" dt="2020-09-02T15:21:57.914" v="5142" actId="790"/>
          <ac:spMkLst>
            <pc:docMk/>
            <pc:sldMk cId="2541397737" sldId="1001"/>
            <ac:spMk id="80" creationId="{00000000-0000-0000-0000-000000000000}"/>
          </ac:spMkLst>
        </pc:spChg>
        <pc:spChg chg="mod">
          <ac:chgData name="Markheiser, Reiner" userId="84d938be-0cfb-4328-9625-adfaac57d122" providerId="ADAL" clId="{E532868E-1ED1-4069-9336-0E0DF4F43D6B}" dt="2020-09-02T15:21:57.882" v="5094" actId="790"/>
          <ac:spMkLst>
            <pc:docMk/>
            <pc:sldMk cId="2541397737" sldId="1001"/>
            <ac:spMk id="81" creationId="{00000000-0000-0000-0000-000000000000}"/>
          </ac:spMkLst>
        </pc:spChg>
        <pc:spChg chg="mod">
          <ac:chgData name="Markheiser, Reiner" userId="84d938be-0cfb-4328-9625-adfaac57d122" providerId="ADAL" clId="{E532868E-1ED1-4069-9336-0E0DF4F43D6B}" dt="2020-09-02T15:21:57.881" v="5092" actId="790"/>
          <ac:spMkLst>
            <pc:docMk/>
            <pc:sldMk cId="2541397737" sldId="1001"/>
            <ac:spMk id="82" creationId="{00000000-0000-0000-0000-000000000000}"/>
          </ac:spMkLst>
        </pc:spChg>
        <pc:spChg chg="mod">
          <ac:chgData name="Markheiser, Reiner" userId="84d938be-0cfb-4328-9625-adfaac57d122" providerId="ADAL" clId="{E532868E-1ED1-4069-9336-0E0DF4F43D6B}" dt="2020-09-02T15:21:57.922" v="5152" actId="790"/>
          <ac:spMkLst>
            <pc:docMk/>
            <pc:sldMk cId="2541397737" sldId="1001"/>
            <ac:spMk id="85" creationId="{00000000-0000-0000-0000-000000000000}"/>
          </ac:spMkLst>
        </pc:spChg>
        <pc:spChg chg="mod">
          <ac:chgData name="Markheiser, Reiner" userId="84d938be-0cfb-4328-9625-adfaac57d122" providerId="ADAL" clId="{E532868E-1ED1-4069-9336-0E0DF4F43D6B}" dt="2020-09-02T15:21:57.915" v="5144" actId="790"/>
          <ac:spMkLst>
            <pc:docMk/>
            <pc:sldMk cId="2541397737" sldId="1001"/>
            <ac:spMk id="87" creationId="{00000000-0000-0000-0000-000000000000}"/>
          </ac:spMkLst>
        </pc:spChg>
        <pc:spChg chg="mod">
          <ac:chgData name="Markheiser, Reiner" userId="84d938be-0cfb-4328-9625-adfaac57d122" providerId="ADAL" clId="{E532868E-1ED1-4069-9336-0E0DF4F43D6B}" dt="2020-09-02T15:21:57.925" v="5154" actId="790"/>
          <ac:spMkLst>
            <pc:docMk/>
            <pc:sldMk cId="2541397737" sldId="1001"/>
            <ac:spMk id="90" creationId="{7687CA17-BD38-4B7D-BE91-94D6FE379257}"/>
          </ac:spMkLst>
        </pc:spChg>
        <pc:spChg chg="mod">
          <ac:chgData name="Markheiser, Reiner" userId="84d938be-0cfb-4328-9625-adfaac57d122" providerId="ADAL" clId="{E532868E-1ED1-4069-9336-0E0DF4F43D6B}" dt="2020-09-02T15:21:57.917" v="5146" actId="790"/>
          <ac:spMkLst>
            <pc:docMk/>
            <pc:sldMk cId="2541397737" sldId="1001"/>
            <ac:spMk id="91" creationId="{00000000-0000-0000-0000-000000000000}"/>
          </ac:spMkLst>
        </pc:spChg>
        <pc:spChg chg="mod">
          <ac:chgData name="Markheiser, Reiner" userId="84d938be-0cfb-4328-9625-adfaac57d122" providerId="ADAL" clId="{E532868E-1ED1-4069-9336-0E0DF4F43D6B}" dt="2020-09-02T15:21:57.932" v="5162" actId="790"/>
          <ac:spMkLst>
            <pc:docMk/>
            <pc:sldMk cId="2541397737" sldId="1001"/>
            <ac:spMk id="92" creationId="{82C57CCD-BEEC-4BFA-9DAE-58E8F2C42DF2}"/>
          </ac:spMkLst>
        </pc:spChg>
        <pc:spChg chg="mod">
          <ac:chgData name="Markheiser, Reiner" userId="84d938be-0cfb-4328-9625-adfaac57d122" providerId="ADAL" clId="{E532868E-1ED1-4069-9336-0E0DF4F43D6B}" dt="2020-09-02T15:21:57.933" v="5164" actId="790"/>
          <ac:spMkLst>
            <pc:docMk/>
            <pc:sldMk cId="2541397737" sldId="1001"/>
            <ac:spMk id="93" creationId="{111A3959-B821-4852-B4E0-6C76DC8E88C2}"/>
          </ac:spMkLst>
        </pc:spChg>
        <pc:spChg chg="mod">
          <ac:chgData name="Markheiser, Reiner" userId="84d938be-0cfb-4328-9625-adfaac57d122" providerId="ADAL" clId="{E532868E-1ED1-4069-9336-0E0DF4F43D6B}" dt="2020-09-02T15:21:57.935" v="5166" actId="790"/>
          <ac:spMkLst>
            <pc:docMk/>
            <pc:sldMk cId="2541397737" sldId="1001"/>
            <ac:spMk id="94" creationId="{0D961C34-7BA5-4071-9BCC-63A7DB630CAE}"/>
          </ac:spMkLst>
        </pc:spChg>
        <pc:spChg chg="mod">
          <ac:chgData name="Markheiser, Reiner" userId="84d938be-0cfb-4328-9625-adfaac57d122" providerId="ADAL" clId="{E532868E-1ED1-4069-9336-0E0DF4F43D6B}" dt="2020-09-02T15:21:57.936" v="5168" actId="790"/>
          <ac:spMkLst>
            <pc:docMk/>
            <pc:sldMk cId="2541397737" sldId="1001"/>
            <ac:spMk id="95" creationId="{32FB03DE-DE0F-47D8-BFD5-0447BE777C48}"/>
          </ac:spMkLst>
        </pc:spChg>
        <pc:spChg chg="mod">
          <ac:chgData name="Markheiser, Reiner" userId="84d938be-0cfb-4328-9625-adfaac57d122" providerId="ADAL" clId="{E532868E-1ED1-4069-9336-0E0DF4F43D6B}" dt="2020-09-02T15:21:57.886" v="5100" actId="790"/>
          <ac:spMkLst>
            <pc:docMk/>
            <pc:sldMk cId="2541397737" sldId="1001"/>
            <ac:spMk id="96" creationId="{00000000-0000-0000-0000-000000000000}"/>
          </ac:spMkLst>
        </pc:spChg>
        <pc:spChg chg="mod">
          <ac:chgData name="Markheiser, Reiner" userId="84d938be-0cfb-4328-9625-adfaac57d122" providerId="ADAL" clId="{E532868E-1ED1-4069-9336-0E0DF4F43D6B}" dt="2020-09-02T15:21:57.883" v="5096" actId="790"/>
          <ac:spMkLst>
            <pc:docMk/>
            <pc:sldMk cId="2541397737" sldId="1001"/>
            <ac:spMk id="98" creationId="{00000000-0000-0000-0000-000000000000}"/>
          </ac:spMkLst>
        </pc:spChg>
        <pc:spChg chg="mod">
          <ac:chgData name="Markheiser, Reiner" userId="84d938be-0cfb-4328-9625-adfaac57d122" providerId="ADAL" clId="{E532868E-1ED1-4069-9336-0E0DF4F43D6B}" dt="2020-09-02T15:21:57.885" v="5098" actId="790"/>
          <ac:spMkLst>
            <pc:docMk/>
            <pc:sldMk cId="2541397737" sldId="1001"/>
            <ac:spMk id="99" creationId="{00000000-0000-0000-0000-000000000000}"/>
          </ac:spMkLst>
        </pc:spChg>
        <pc:spChg chg="mod">
          <ac:chgData name="Markheiser, Reiner" userId="84d938be-0cfb-4328-9625-adfaac57d122" providerId="ADAL" clId="{E532868E-1ED1-4069-9336-0E0DF4F43D6B}" dt="2020-09-02T15:21:57.879" v="5090" actId="790"/>
          <ac:spMkLst>
            <pc:docMk/>
            <pc:sldMk cId="2541397737" sldId="1001"/>
            <ac:spMk id="100" creationId="{00000000-0000-0000-0000-000000000000}"/>
          </ac:spMkLst>
        </pc:spChg>
        <pc:spChg chg="mod">
          <ac:chgData name="Markheiser, Reiner" userId="84d938be-0cfb-4328-9625-adfaac57d122" providerId="ADAL" clId="{E532868E-1ED1-4069-9336-0E0DF4F43D6B}" dt="2020-09-02T15:21:57.943" v="5176" actId="790"/>
          <ac:spMkLst>
            <pc:docMk/>
            <pc:sldMk cId="2541397737" sldId="1001"/>
            <ac:spMk id="101" creationId="{349FC721-6FF0-46C3-B7E7-1A008D159791}"/>
          </ac:spMkLst>
        </pc:spChg>
        <pc:spChg chg="mod">
          <ac:chgData name="Markheiser, Reiner" userId="84d938be-0cfb-4328-9625-adfaac57d122" providerId="ADAL" clId="{E532868E-1ED1-4069-9336-0E0DF4F43D6B}" dt="2020-09-02T15:21:57.944" v="5178" actId="790"/>
          <ac:spMkLst>
            <pc:docMk/>
            <pc:sldMk cId="2541397737" sldId="1001"/>
            <ac:spMk id="102" creationId="{B9352E15-E010-4625-A1DB-DEE2E03DC59E}"/>
          </ac:spMkLst>
        </pc:spChg>
        <pc:spChg chg="mod">
          <ac:chgData name="Markheiser, Reiner" userId="84d938be-0cfb-4328-9625-adfaac57d122" providerId="ADAL" clId="{E532868E-1ED1-4069-9336-0E0DF4F43D6B}" dt="2020-09-02T15:21:57.937" v="5170" actId="790"/>
          <ac:spMkLst>
            <pc:docMk/>
            <pc:sldMk cId="2541397737" sldId="1001"/>
            <ac:spMk id="112" creationId="{2EBF444B-97CF-4371-A33C-25EDAC21CD3B}"/>
          </ac:spMkLst>
        </pc:spChg>
        <pc:spChg chg="mod">
          <ac:chgData name="Markheiser, Reiner" userId="84d938be-0cfb-4328-9625-adfaac57d122" providerId="ADAL" clId="{E532868E-1ED1-4069-9336-0E0DF4F43D6B}" dt="2020-09-02T15:21:57.938" v="5172" actId="790"/>
          <ac:spMkLst>
            <pc:docMk/>
            <pc:sldMk cId="2541397737" sldId="1001"/>
            <ac:spMk id="114" creationId="{F1FD339F-E9D3-457C-9CD5-6AD5A8FF616F}"/>
          </ac:spMkLst>
        </pc:spChg>
        <pc:spChg chg="mod">
          <ac:chgData name="Markheiser, Reiner" userId="84d938be-0cfb-4328-9625-adfaac57d122" providerId="ADAL" clId="{E532868E-1ED1-4069-9336-0E0DF4F43D6B}" dt="2020-09-02T15:21:57.941" v="5174" actId="790"/>
          <ac:spMkLst>
            <pc:docMk/>
            <pc:sldMk cId="2541397737" sldId="1001"/>
            <ac:spMk id="115" creationId="{D02F3851-241C-4D12-AAFA-093F80424F7F}"/>
          </ac:spMkLst>
        </pc:spChg>
      </pc:sldChg>
      <pc:sldChg chg="modSp add del modNotes">
        <pc:chgData name="Markheiser, Reiner" userId="84d938be-0cfb-4328-9625-adfaac57d122" providerId="ADAL" clId="{E532868E-1ED1-4069-9336-0E0DF4F43D6B}" dt="2020-10-13T12:59:47.478" v="6034" actId="2696"/>
        <pc:sldMkLst>
          <pc:docMk/>
          <pc:sldMk cId="4072942111" sldId="1003"/>
        </pc:sldMkLst>
        <pc:spChg chg="mod">
          <ac:chgData name="Markheiser, Reiner" userId="84d938be-0cfb-4328-9625-adfaac57d122" providerId="ADAL" clId="{E532868E-1ED1-4069-9336-0E0DF4F43D6B}" dt="2020-09-02T15:21:57.965" v="5206" actId="790"/>
          <ac:spMkLst>
            <pc:docMk/>
            <pc:sldMk cId="4072942111" sldId="1003"/>
            <ac:spMk id="2" creationId="{00000000-0000-0000-0000-000000000000}"/>
          </ac:spMkLst>
        </pc:spChg>
        <pc:spChg chg="mod">
          <ac:chgData name="Markheiser, Reiner" userId="84d938be-0cfb-4328-9625-adfaac57d122" providerId="ADAL" clId="{E532868E-1ED1-4069-9336-0E0DF4F43D6B}" dt="2020-09-02T15:21:57.966" v="5208" actId="790"/>
          <ac:spMkLst>
            <pc:docMk/>
            <pc:sldMk cId="4072942111" sldId="1003"/>
            <ac:spMk id="6" creationId="{00000000-0000-0000-0000-000000000000}"/>
          </ac:spMkLst>
        </pc:spChg>
        <pc:spChg chg="mod">
          <ac:chgData name="Markheiser, Reiner" userId="84d938be-0cfb-4328-9625-adfaac57d122" providerId="ADAL" clId="{E532868E-1ED1-4069-9336-0E0DF4F43D6B}" dt="2020-09-02T15:21:57.967" v="5210" actId="790"/>
          <ac:spMkLst>
            <pc:docMk/>
            <pc:sldMk cId="4072942111" sldId="1003"/>
            <ac:spMk id="7" creationId="{00000000-0000-0000-0000-000000000000}"/>
          </ac:spMkLst>
        </pc:spChg>
        <pc:spChg chg="mod">
          <ac:chgData name="Markheiser, Reiner" userId="84d938be-0cfb-4328-9625-adfaac57d122" providerId="ADAL" clId="{E532868E-1ED1-4069-9336-0E0DF4F43D6B}" dt="2020-09-02T15:21:57.968" v="5212" actId="790"/>
          <ac:spMkLst>
            <pc:docMk/>
            <pc:sldMk cId="4072942111" sldId="1003"/>
            <ac:spMk id="8" creationId="{00000000-0000-0000-0000-000000000000}"/>
          </ac:spMkLst>
        </pc:spChg>
        <pc:spChg chg="mod">
          <ac:chgData name="Markheiser, Reiner" userId="84d938be-0cfb-4328-9625-adfaac57d122" providerId="ADAL" clId="{E532868E-1ED1-4069-9336-0E0DF4F43D6B}" dt="2020-09-02T15:21:57.970" v="5214" actId="790"/>
          <ac:spMkLst>
            <pc:docMk/>
            <pc:sldMk cId="4072942111" sldId="1003"/>
            <ac:spMk id="9" creationId="{00000000-0000-0000-0000-000000000000}"/>
          </ac:spMkLst>
        </pc:spChg>
        <pc:spChg chg="mod">
          <ac:chgData name="Markheiser, Reiner" userId="84d938be-0cfb-4328-9625-adfaac57d122" providerId="ADAL" clId="{E532868E-1ED1-4069-9336-0E0DF4F43D6B}" dt="2020-09-02T15:21:57.971" v="5216" actId="790"/>
          <ac:spMkLst>
            <pc:docMk/>
            <pc:sldMk cId="4072942111" sldId="1003"/>
            <ac:spMk id="10" creationId="{00000000-0000-0000-0000-000000000000}"/>
          </ac:spMkLst>
        </pc:spChg>
        <pc:spChg chg="mod">
          <ac:chgData name="Markheiser, Reiner" userId="84d938be-0cfb-4328-9625-adfaac57d122" providerId="ADAL" clId="{E532868E-1ED1-4069-9336-0E0DF4F43D6B}" dt="2020-09-02T15:21:57.972" v="5218" actId="790"/>
          <ac:spMkLst>
            <pc:docMk/>
            <pc:sldMk cId="4072942111" sldId="1003"/>
            <ac:spMk id="11" creationId="{00000000-0000-0000-0000-000000000000}"/>
          </ac:spMkLst>
        </pc:spChg>
        <pc:spChg chg="mod">
          <ac:chgData name="Markheiser, Reiner" userId="84d938be-0cfb-4328-9625-adfaac57d122" providerId="ADAL" clId="{E532868E-1ED1-4069-9336-0E0DF4F43D6B}" dt="2020-09-02T15:21:57.974" v="5220" actId="790"/>
          <ac:spMkLst>
            <pc:docMk/>
            <pc:sldMk cId="4072942111" sldId="1003"/>
            <ac:spMk id="12" creationId="{00000000-0000-0000-0000-000000000000}"/>
          </ac:spMkLst>
        </pc:spChg>
        <pc:spChg chg="mod">
          <ac:chgData name="Markheiser, Reiner" userId="84d938be-0cfb-4328-9625-adfaac57d122" providerId="ADAL" clId="{E532868E-1ED1-4069-9336-0E0DF4F43D6B}" dt="2020-09-02T15:21:57.976" v="5222" actId="790"/>
          <ac:spMkLst>
            <pc:docMk/>
            <pc:sldMk cId="4072942111" sldId="1003"/>
            <ac:spMk id="13" creationId="{00000000-0000-0000-0000-000000000000}"/>
          </ac:spMkLst>
        </pc:spChg>
        <pc:spChg chg="mod">
          <ac:chgData name="Markheiser, Reiner" userId="84d938be-0cfb-4328-9625-adfaac57d122" providerId="ADAL" clId="{E532868E-1ED1-4069-9336-0E0DF4F43D6B}" dt="2020-09-02T15:21:57.977" v="5224" actId="790"/>
          <ac:spMkLst>
            <pc:docMk/>
            <pc:sldMk cId="4072942111" sldId="1003"/>
            <ac:spMk id="14" creationId="{00000000-0000-0000-0000-000000000000}"/>
          </ac:spMkLst>
        </pc:spChg>
        <pc:spChg chg="mod">
          <ac:chgData name="Markheiser, Reiner" userId="84d938be-0cfb-4328-9625-adfaac57d122" providerId="ADAL" clId="{E532868E-1ED1-4069-9336-0E0DF4F43D6B}" dt="2020-09-02T15:21:57.978" v="5226" actId="790"/>
          <ac:spMkLst>
            <pc:docMk/>
            <pc:sldMk cId="4072942111" sldId="1003"/>
            <ac:spMk id="15" creationId="{00000000-0000-0000-0000-000000000000}"/>
          </ac:spMkLst>
        </pc:spChg>
        <pc:spChg chg="mod">
          <ac:chgData name="Markheiser, Reiner" userId="84d938be-0cfb-4328-9625-adfaac57d122" providerId="ADAL" clId="{E532868E-1ED1-4069-9336-0E0DF4F43D6B}" dt="2020-09-02T15:21:58.005" v="5264" actId="790"/>
          <ac:spMkLst>
            <pc:docMk/>
            <pc:sldMk cId="4072942111" sldId="1003"/>
            <ac:spMk id="24" creationId="{00000000-0000-0000-0000-000000000000}"/>
          </ac:spMkLst>
        </pc:spChg>
        <pc:spChg chg="mod">
          <ac:chgData name="Markheiser, Reiner" userId="84d938be-0cfb-4328-9625-adfaac57d122" providerId="ADAL" clId="{E532868E-1ED1-4069-9336-0E0DF4F43D6B}" dt="2020-09-02T15:21:57.997" v="5250" actId="790"/>
          <ac:spMkLst>
            <pc:docMk/>
            <pc:sldMk cId="4072942111" sldId="1003"/>
            <ac:spMk id="26" creationId="{00000000-0000-0000-0000-000000000000}"/>
          </ac:spMkLst>
        </pc:spChg>
        <pc:spChg chg="mod">
          <ac:chgData name="Markheiser, Reiner" userId="84d938be-0cfb-4328-9625-adfaac57d122" providerId="ADAL" clId="{E532868E-1ED1-4069-9336-0E0DF4F43D6B}" dt="2020-09-02T15:21:58.009" v="5268" actId="790"/>
          <ac:spMkLst>
            <pc:docMk/>
            <pc:sldMk cId="4072942111" sldId="1003"/>
            <ac:spMk id="30" creationId="{00000000-0000-0000-0000-000000000000}"/>
          </ac:spMkLst>
        </pc:spChg>
        <pc:spChg chg="mod">
          <ac:chgData name="Markheiser, Reiner" userId="84d938be-0cfb-4328-9625-adfaac57d122" providerId="ADAL" clId="{E532868E-1ED1-4069-9336-0E0DF4F43D6B}" dt="2020-09-02T15:21:57.993" v="5244" actId="790"/>
          <ac:spMkLst>
            <pc:docMk/>
            <pc:sldMk cId="4072942111" sldId="1003"/>
            <ac:spMk id="40" creationId="{00000000-0000-0000-0000-000000000000}"/>
          </ac:spMkLst>
        </pc:spChg>
        <pc:spChg chg="mod">
          <ac:chgData name="Markheiser, Reiner" userId="84d938be-0cfb-4328-9625-adfaac57d122" providerId="ADAL" clId="{E532868E-1ED1-4069-9336-0E0DF4F43D6B}" dt="2020-09-02T15:21:57.980" v="5228" actId="790"/>
          <ac:spMkLst>
            <pc:docMk/>
            <pc:sldMk cId="4072942111" sldId="1003"/>
            <ac:spMk id="41" creationId="{00000000-0000-0000-0000-000000000000}"/>
          </ac:spMkLst>
        </pc:spChg>
        <pc:spChg chg="mod">
          <ac:chgData name="Markheiser, Reiner" userId="84d938be-0cfb-4328-9625-adfaac57d122" providerId="ADAL" clId="{E532868E-1ED1-4069-9336-0E0DF4F43D6B}" dt="2020-09-02T15:21:57.982" v="5230" actId="790"/>
          <ac:spMkLst>
            <pc:docMk/>
            <pc:sldMk cId="4072942111" sldId="1003"/>
            <ac:spMk id="42" creationId="{00000000-0000-0000-0000-000000000000}"/>
          </ac:spMkLst>
        </pc:spChg>
        <pc:spChg chg="mod">
          <ac:chgData name="Markheiser, Reiner" userId="84d938be-0cfb-4328-9625-adfaac57d122" providerId="ADAL" clId="{E532868E-1ED1-4069-9336-0E0DF4F43D6B}" dt="2020-09-02T15:21:57.983" v="5232" actId="790"/>
          <ac:spMkLst>
            <pc:docMk/>
            <pc:sldMk cId="4072942111" sldId="1003"/>
            <ac:spMk id="52" creationId="{00000000-0000-0000-0000-000000000000}"/>
          </ac:spMkLst>
        </pc:spChg>
        <pc:spChg chg="mod">
          <ac:chgData name="Markheiser, Reiner" userId="84d938be-0cfb-4328-9625-adfaac57d122" providerId="ADAL" clId="{E532868E-1ED1-4069-9336-0E0DF4F43D6B}" dt="2020-09-02T15:21:57.984" v="5234" actId="790"/>
          <ac:spMkLst>
            <pc:docMk/>
            <pc:sldMk cId="4072942111" sldId="1003"/>
            <ac:spMk id="53" creationId="{00000000-0000-0000-0000-000000000000}"/>
          </ac:spMkLst>
        </pc:spChg>
        <pc:spChg chg="mod">
          <ac:chgData name="Markheiser, Reiner" userId="84d938be-0cfb-4328-9625-adfaac57d122" providerId="ADAL" clId="{E532868E-1ED1-4069-9336-0E0DF4F43D6B}" dt="2020-09-02T15:21:57.986" v="5236" actId="790"/>
          <ac:spMkLst>
            <pc:docMk/>
            <pc:sldMk cId="4072942111" sldId="1003"/>
            <ac:spMk id="54" creationId="{00000000-0000-0000-0000-000000000000}"/>
          </ac:spMkLst>
        </pc:spChg>
        <pc:spChg chg="mod">
          <ac:chgData name="Markheiser, Reiner" userId="84d938be-0cfb-4328-9625-adfaac57d122" providerId="ADAL" clId="{E532868E-1ED1-4069-9336-0E0DF4F43D6B}" dt="2020-09-02T15:21:57.962" v="5201" actId="790"/>
          <ac:spMkLst>
            <pc:docMk/>
            <pc:sldMk cId="4072942111" sldId="1003"/>
            <ac:spMk id="62" creationId="{00000000-0000-0000-0000-000000000000}"/>
          </ac:spMkLst>
        </pc:spChg>
        <pc:spChg chg="mod">
          <ac:chgData name="Markheiser, Reiner" userId="84d938be-0cfb-4328-9625-adfaac57d122" providerId="ADAL" clId="{E532868E-1ED1-4069-9336-0E0DF4F43D6B}" dt="2020-09-02T15:21:57.963" v="5203" actId="790"/>
          <ac:spMkLst>
            <pc:docMk/>
            <pc:sldMk cId="4072942111" sldId="1003"/>
            <ac:spMk id="63" creationId="{00000000-0000-0000-0000-000000000000}"/>
          </ac:spMkLst>
        </pc:spChg>
        <pc:spChg chg="mod">
          <ac:chgData name="Markheiser, Reiner" userId="84d938be-0cfb-4328-9625-adfaac57d122" providerId="ADAL" clId="{E532868E-1ED1-4069-9336-0E0DF4F43D6B}" dt="2020-09-02T15:21:57.964" v="5205" actId="790"/>
          <ac:spMkLst>
            <pc:docMk/>
            <pc:sldMk cId="4072942111" sldId="1003"/>
            <ac:spMk id="64" creationId="{00000000-0000-0000-0000-000000000000}"/>
          </ac:spMkLst>
        </pc:spChg>
        <pc:spChg chg="mod">
          <ac:chgData name="Markheiser, Reiner" userId="84d938be-0cfb-4328-9625-adfaac57d122" providerId="ADAL" clId="{E532868E-1ED1-4069-9336-0E0DF4F43D6B}" dt="2020-09-02T15:21:57.960" v="5199" actId="790"/>
          <ac:spMkLst>
            <pc:docMk/>
            <pc:sldMk cId="4072942111" sldId="1003"/>
            <ac:spMk id="70" creationId="{00000000-0000-0000-0000-000000000000}"/>
          </ac:spMkLst>
        </pc:spChg>
        <pc:spChg chg="mod">
          <ac:chgData name="Markheiser, Reiner" userId="84d938be-0cfb-4328-9625-adfaac57d122" providerId="ADAL" clId="{E532868E-1ED1-4069-9336-0E0DF4F43D6B}" dt="2020-09-02T15:21:57.959" v="5197" actId="790"/>
          <ac:spMkLst>
            <pc:docMk/>
            <pc:sldMk cId="4072942111" sldId="1003"/>
            <ac:spMk id="71" creationId="{00000000-0000-0000-0000-000000000000}"/>
          </ac:spMkLst>
        </pc:spChg>
        <pc:spChg chg="mod">
          <ac:chgData name="Markheiser, Reiner" userId="84d938be-0cfb-4328-9625-adfaac57d122" providerId="ADAL" clId="{E532868E-1ED1-4069-9336-0E0DF4F43D6B}" dt="2020-09-02T15:21:57.987" v="5238" actId="790"/>
          <ac:spMkLst>
            <pc:docMk/>
            <pc:sldMk cId="4072942111" sldId="1003"/>
            <ac:spMk id="72" creationId="{00000000-0000-0000-0000-000000000000}"/>
          </ac:spMkLst>
        </pc:spChg>
        <pc:spChg chg="mod">
          <ac:chgData name="Markheiser, Reiner" userId="84d938be-0cfb-4328-9625-adfaac57d122" providerId="ADAL" clId="{E532868E-1ED1-4069-9336-0E0DF4F43D6B}" dt="2020-09-02T15:21:58.013" v="5272" actId="790"/>
          <ac:spMkLst>
            <pc:docMk/>
            <pc:sldMk cId="4072942111" sldId="1003"/>
            <ac:spMk id="76" creationId="{F29B51D6-4140-4C2A-A671-FA41EA845864}"/>
          </ac:spMkLst>
        </pc:spChg>
        <pc:spChg chg="mod">
          <ac:chgData name="Markheiser, Reiner" userId="84d938be-0cfb-4328-9625-adfaac57d122" providerId="ADAL" clId="{E532868E-1ED1-4069-9336-0E0DF4F43D6B}" dt="2020-09-02T15:21:58.014" v="5274" actId="790"/>
          <ac:spMkLst>
            <pc:docMk/>
            <pc:sldMk cId="4072942111" sldId="1003"/>
            <ac:spMk id="77" creationId="{49F34DFC-27AF-42A0-AB5F-EFB185EDAC61}"/>
          </ac:spMkLst>
        </pc:spChg>
        <pc:spChg chg="mod">
          <ac:chgData name="Markheiser, Reiner" userId="84d938be-0cfb-4328-9625-adfaac57d122" providerId="ADAL" clId="{E532868E-1ED1-4069-9336-0E0DF4F43D6B}" dt="2020-09-02T15:21:58.015" v="5276" actId="790"/>
          <ac:spMkLst>
            <pc:docMk/>
            <pc:sldMk cId="4072942111" sldId="1003"/>
            <ac:spMk id="78" creationId="{090D45E7-4785-49CE-B4B2-FC334AAE2805}"/>
          </ac:spMkLst>
        </pc:spChg>
        <pc:spChg chg="mod">
          <ac:chgData name="Markheiser, Reiner" userId="84d938be-0cfb-4328-9625-adfaac57d122" providerId="ADAL" clId="{E532868E-1ED1-4069-9336-0E0DF4F43D6B}" dt="2020-09-02T15:21:57.994" v="5246" actId="790"/>
          <ac:spMkLst>
            <pc:docMk/>
            <pc:sldMk cId="4072942111" sldId="1003"/>
            <ac:spMk id="79" creationId="{00000000-0000-0000-0000-000000000000}"/>
          </ac:spMkLst>
        </pc:spChg>
        <pc:spChg chg="mod">
          <ac:chgData name="Markheiser, Reiner" userId="84d938be-0cfb-4328-9625-adfaac57d122" providerId="ADAL" clId="{E532868E-1ED1-4069-9336-0E0DF4F43D6B}" dt="2020-09-02T15:21:57.988" v="5240" actId="790"/>
          <ac:spMkLst>
            <pc:docMk/>
            <pc:sldMk cId="4072942111" sldId="1003"/>
            <ac:spMk id="80" creationId="{00000000-0000-0000-0000-000000000000}"/>
          </ac:spMkLst>
        </pc:spChg>
        <pc:spChg chg="mod">
          <ac:chgData name="Markheiser, Reiner" userId="84d938be-0cfb-4328-9625-adfaac57d122" providerId="ADAL" clId="{E532868E-1ED1-4069-9336-0E0DF4F43D6B}" dt="2020-09-02T15:21:58.011" v="5270" actId="790"/>
          <ac:spMkLst>
            <pc:docMk/>
            <pc:sldMk cId="4072942111" sldId="1003"/>
            <ac:spMk id="82" creationId="{74857B4C-8ABC-4611-A09E-87CFDE3BD819}"/>
          </ac:spMkLst>
        </pc:spChg>
        <pc:spChg chg="mod">
          <ac:chgData name="Markheiser, Reiner" userId="84d938be-0cfb-4328-9625-adfaac57d122" providerId="ADAL" clId="{E532868E-1ED1-4069-9336-0E0DF4F43D6B}" dt="2020-09-02T15:21:57.995" v="5248" actId="790"/>
          <ac:spMkLst>
            <pc:docMk/>
            <pc:sldMk cId="4072942111" sldId="1003"/>
            <ac:spMk id="85" creationId="{00000000-0000-0000-0000-000000000000}"/>
          </ac:spMkLst>
        </pc:spChg>
        <pc:spChg chg="mod">
          <ac:chgData name="Markheiser, Reiner" userId="84d938be-0cfb-4328-9625-adfaac57d122" providerId="ADAL" clId="{E532868E-1ED1-4069-9336-0E0DF4F43D6B}" dt="2020-09-02T15:21:57.991" v="5242" actId="790"/>
          <ac:spMkLst>
            <pc:docMk/>
            <pc:sldMk cId="4072942111" sldId="1003"/>
            <ac:spMk id="87" creationId="{00000000-0000-0000-0000-000000000000}"/>
          </ac:spMkLst>
        </pc:spChg>
        <pc:spChg chg="mod">
          <ac:chgData name="Markheiser, Reiner" userId="84d938be-0cfb-4328-9625-adfaac57d122" providerId="ADAL" clId="{E532868E-1ED1-4069-9336-0E0DF4F43D6B}" dt="2020-09-02T15:21:57.950" v="5185" actId="790"/>
          <ac:spMkLst>
            <pc:docMk/>
            <pc:sldMk cId="4072942111" sldId="1003"/>
            <ac:spMk id="91" creationId="{00000000-0000-0000-0000-000000000000}"/>
          </ac:spMkLst>
        </pc:spChg>
        <pc:spChg chg="mod">
          <ac:chgData name="Markheiser, Reiner" userId="84d938be-0cfb-4328-9625-adfaac57d122" providerId="ADAL" clId="{E532868E-1ED1-4069-9336-0E0DF4F43D6B}" dt="2020-09-02T15:21:57.958" v="5195" actId="790"/>
          <ac:spMkLst>
            <pc:docMk/>
            <pc:sldMk cId="4072942111" sldId="1003"/>
            <ac:spMk id="96" creationId="{00000000-0000-0000-0000-000000000000}"/>
          </ac:spMkLst>
        </pc:spChg>
        <pc:spChg chg="mod">
          <ac:chgData name="Markheiser, Reiner" userId="84d938be-0cfb-4328-9625-adfaac57d122" providerId="ADAL" clId="{E532868E-1ED1-4069-9336-0E0DF4F43D6B}" dt="2020-09-02T15:21:57.956" v="5193" actId="790"/>
          <ac:spMkLst>
            <pc:docMk/>
            <pc:sldMk cId="4072942111" sldId="1003"/>
            <ac:spMk id="98" creationId="{00000000-0000-0000-0000-000000000000}"/>
          </ac:spMkLst>
        </pc:spChg>
        <pc:spChg chg="mod">
          <ac:chgData name="Markheiser, Reiner" userId="84d938be-0cfb-4328-9625-adfaac57d122" providerId="ADAL" clId="{E532868E-1ED1-4069-9336-0E0DF4F43D6B}" dt="2020-09-02T15:21:57.948" v="5183" actId="790"/>
          <ac:spMkLst>
            <pc:docMk/>
            <pc:sldMk cId="4072942111" sldId="1003"/>
            <ac:spMk id="99" creationId="{00000000-0000-0000-0000-000000000000}"/>
          </ac:spMkLst>
        </pc:spChg>
        <pc:spChg chg="mod">
          <ac:chgData name="Markheiser, Reiner" userId="84d938be-0cfb-4328-9625-adfaac57d122" providerId="ADAL" clId="{E532868E-1ED1-4069-9336-0E0DF4F43D6B}" dt="2020-09-02T15:21:57.953" v="5189" actId="790"/>
          <ac:spMkLst>
            <pc:docMk/>
            <pc:sldMk cId="4072942111" sldId="1003"/>
            <ac:spMk id="100" creationId="{00000000-0000-0000-0000-000000000000}"/>
          </ac:spMkLst>
        </pc:spChg>
        <pc:spChg chg="mod">
          <ac:chgData name="Markheiser, Reiner" userId="84d938be-0cfb-4328-9625-adfaac57d122" providerId="ADAL" clId="{E532868E-1ED1-4069-9336-0E0DF4F43D6B}" dt="2020-09-02T15:21:57.998" v="5252" actId="790"/>
          <ac:spMkLst>
            <pc:docMk/>
            <pc:sldMk cId="4072942111" sldId="1003"/>
            <ac:spMk id="101" creationId="{00000000-0000-0000-0000-000000000000}"/>
          </ac:spMkLst>
        </pc:spChg>
        <pc:spChg chg="mod">
          <ac:chgData name="Markheiser, Reiner" userId="84d938be-0cfb-4328-9625-adfaac57d122" providerId="ADAL" clId="{E532868E-1ED1-4069-9336-0E0DF4F43D6B}" dt="2020-09-02T15:21:58.007" v="5266" actId="790"/>
          <ac:spMkLst>
            <pc:docMk/>
            <pc:sldMk cId="4072942111" sldId="1003"/>
            <ac:spMk id="110" creationId="{00000000-0000-0000-0000-000000000000}"/>
          </ac:spMkLst>
        </pc:spChg>
        <pc:spChg chg="mod">
          <ac:chgData name="Markheiser, Reiner" userId="84d938be-0cfb-4328-9625-adfaac57d122" providerId="ADAL" clId="{E532868E-1ED1-4069-9336-0E0DF4F43D6B}" dt="2020-09-02T15:21:57.999" v="5254" actId="790"/>
          <ac:spMkLst>
            <pc:docMk/>
            <pc:sldMk cId="4072942111" sldId="1003"/>
            <ac:spMk id="113" creationId="{00000000-0000-0000-0000-000000000000}"/>
          </ac:spMkLst>
        </pc:spChg>
        <pc:spChg chg="mod">
          <ac:chgData name="Markheiser, Reiner" userId="84d938be-0cfb-4328-9625-adfaac57d122" providerId="ADAL" clId="{E532868E-1ED1-4069-9336-0E0DF4F43D6B}" dt="2020-09-02T15:21:57.954" v="5191" actId="790"/>
          <ac:spMkLst>
            <pc:docMk/>
            <pc:sldMk cId="4072942111" sldId="1003"/>
            <ac:spMk id="114" creationId="{00000000-0000-0000-0000-000000000000}"/>
          </ac:spMkLst>
        </pc:spChg>
        <pc:spChg chg="mod">
          <ac:chgData name="Markheiser, Reiner" userId="84d938be-0cfb-4328-9625-adfaac57d122" providerId="ADAL" clId="{E532868E-1ED1-4069-9336-0E0DF4F43D6B}" dt="2020-09-02T15:21:58" v="5256" actId="790"/>
          <ac:spMkLst>
            <pc:docMk/>
            <pc:sldMk cId="4072942111" sldId="1003"/>
            <ac:spMk id="116" creationId="{00000000-0000-0000-0000-000000000000}"/>
          </ac:spMkLst>
        </pc:spChg>
        <pc:spChg chg="mod">
          <ac:chgData name="Markheiser, Reiner" userId="84d938be-0cfb-4328-9625-adfaac57d122" providerId="ADAL" clId="{E532868E-1ED1-4069-9336-0E0DF4F43D6B}" dt="2020-09-02T15:21:57.951" v="5187" actId="790"/>
          <ac:spMkLst>
            <pc:docMk/>
            <pc:sldMk cId="4072942111" sldId="1003"/>
            <ac:spMk id="117" creationId="{00000000-0000-0000-0000-000000000000}"/>
          </ac:spMkLst>
        </pc:spChg>
        <pc:spChg chg="mod">
          <ac:chgData name="Markheiser, Reiner" userId="84d938be-0cfb-4328-9625-adfaac57d122" providerId="ADAL" clId="{E532868E-1ED1-4069-9336-0E0DF4F43D6B}" dt="2020-09-02T15:21:58.001" v="5258" actId="790"/>
          <ac:spMkLst>
            <pc:docMk/>
            <pc:sldMk cId="4072942111" sldId="1003"/>
            <ac:spMk id="118" creationId="{00000000-0000-0000-0000-000000000000}"/>
          </ac:spMkLst>
        </pc:spChg>
        <pc:spChg chg="mod">
          <ac:chgData name="Markheiser, Reiner" userId="84d938be-0cfb-4328-9625-adfaac57d122" providerId="ADAL" clId="{E532868E-1ED1-4069-9336-0E0DF4F43D6B}" dt="2020-09-02T15:21:58.002" v="5260" actId="790"/>
          <ac:spMkLst>
            <pc:docMk/>
            <pc:sldMk cId="4072942111" sldId="1003"/>
            <ac:spMk id="119" creationId="{00000000-0000-0000-0000-000000000000}"/>
          </ac:spMkLst>
        </pc:spChg>
        <pc:spChg chg="mod">
          <ac:chgData name="Markheiser, Reiner" userId="84d938be-0cfb-4328-9625-adfaac57d122" providerId="ADAL" clId="{E532868E-1ED1-4069-9336-0E0DF4F43D6B}" dt="2020-09-02T15:21:58.004" v="5262" actId="790"/>
          <ac:spMkLst>
            <pc:docMk/>
            <pc:sldMk cId="4072942111" sldId="1003"/>
            <ac:spMk id="122" creationId="{00000000-0000-0000-0000-000000000000}"/>
          </ac:spMkLst>
        </pc:spChg>
      </pc:sldChg>
      <pc:sldChg chg="modSp">
        <pc:chgData name="Markheiser, Reiner" userId="84d938be-0cfb-4328-9625-adfaac57d122" providerId="ADAL" clId="{E532868E-1ED1-4069-9336-0E0DF4F43D6B}" dt="2020-09-11T06:51:04.562" v="5538" actId="1037"/>
        <pc:sldMkLst>
          <pc:docMk/>
          <pc:sldMk cId="2103724835" sldId="1016"/>
        </pc:sldMkLst>
        <pc:spChg chg="mod">
          <ac:chgData name="Markheiser, Reiner" userId="84d938be-0cfb-4328-9625-adfaac57d122" providerId="ADAL" clId="{E532868E-1ED1-4069-9336-0E0DF4F43D6B}" dt="2020-09-02T15:21:57.129" v="3995" actId="790"/>
          <ac:spMkLst>
            <pc:docMk/>
            <pc:sldMk cId="2103724835" sldId="1016"/>
            <ac:spMk id="62" creationId="{5AFF9556-84FB-42CF-BE06-F926937F81C1}"/>
          </ac:spMkLst>
        </pc:spChg>
        <pc:spChg chg="mod">
          <ac:chgData name="Markheiser, Reiner" userId="84d938be-0cfb-4328-9625-adfaac57d122" providerId="ADAL" clId="{E532868E-1ED1-4069-9336-0E0DF4F43D6B}" dt="2020-09-02T15:21:57.130" v="3997" actId="790"/>
          <ac:spMkLst>
            <pc:docMk/>
            <pc:sldMk cId="2103724835" sldId="1016"/>
            <ac:spMk id="63" creationId="{B8DC11EF-C199-4827-BB7E-052804E53A1C}"/>
          </ac:spMkLst>
        </pc:spChg>
        <pc:spChg chg="mod">
          <ac:chgData name="Markheiser, Reiner" userId="84d938be-0cfb-4328-9625-adfaac57d122" providerId="ADAL" clId="{E532868E-1ED1-4069-9336-0E0DF4F43D6B}" dt="2020-09-02T15:21:57.131" v="3999" actId="790"/>
          <ac:spMkLst>
            <pc:docMk/>
            <pc:sldMk cId="2103724835" sldId="1016"/>
            <ac:spMk id="64" creationId="{8DD7A6B7-8037-457E-B1CF-B8EC75A4994B}"/>
          </ac:spMkLst>
        </pc:spChg>
        <pc:spChg chg="mod">
          <ac:chgData name="Markheiser, Reiner" userId="84d938be-0cfb-4328-9625-adfaac57d122" providerId="ADAL" clId="{E532868E-1ED1-4069-9336-0E0DF4F43D6B}" dt="2020-09-02T15:21:57.121" v="3983" actId="790"/>
          <ac:spMkLst>
            <pc:docMk/>
            <pc:sldMk cId="2103724835" sldId="1016"/>
            <ac:spMk id="65" creationId="{1D689D79-3A6D-4D5F-9A0B-B3B4C5DB8111}"/>
          </ac:spMkLst>
        </pc:spChg>
        <pc:spChg chg="mod">
          <ac:chgData name="Markheiser, Reiner" userId="84d938be-0cfb-4328-9625-adfaac57d122" providerId="ADAL" clId="{E532868E-1ED1-4069-9336-0E0DF4F43D6B}" dt="2020-09-02T15:21:57.123" v="3985" actId="790"/>
          <ac:spMkLst>
            <pc:docMk/>
            <pc:sldMk cId="2103724835" sldId="1016"/>
            <ac:spMk id="66" creationId="{9C2428C8-3427-42DE-955E-0027EDFF66C2}"/>
          </ac:spMkLst>
        </pc:spChg>
        <pc:spChg chg="mod">
          <ac:chgData name="Markheiser, Reiner" userId="84d938be-0cfb-4328-9625-adfaac57d122" providerId="ADAL" clId="{E532868E-1ED1-4069-9336-0E0DF4F43D6B}" dt="2020-09-02T15:21:57.125" v="3987" actId="790"/>
          <ac:spMkLst>
            <pc:docMk/>
            <pc:sldMk cId="2103724835" sldId="1016"/>
            <ac:spMk id="67" creationId="{506F8436-FEE4-4C62-8A92-CB13AB32527C}"/>
          </ac:spMkLst>
        </pc:spChg>
        <pc:spChg chg="mod">
          <ac:chgData name="Markheiser, Reiner" userId="84d938be-0cfb-4328-9625-adfaac57d122" providerId="ADAL" clId="{E532868E-1ED1-4069-9336-0E0DF4F43D6B}" dt="2020-09-02T15:21:57.126" v="3989" actId="790"/>
          <ac:spMkLst>
            <pc:docMk/>
            <pc:sldMk cId="2103724835" sldId="1016"/>
            <ac:spMk id="68" creationId="{9F525E94-3C4A-40AD-9561-10B1E2F9E419}"/>
          </ac:spMkLst>
        </pc:spChg>
        <pc:spChg chg="mod">
          <ac:chgData name="Markheiser, Reiner" userId="84d938be-0cfb-4328-9625-adfaac57d122" providerId="ADAL" clId="{E532868E-1ED1-4069-9336-0E0DF4F43D6B}" dt="2020-09-02T15:21:57.127" v="3991" actId="790"/>
          <ac:spMkLst>
            <pc:docMk/>
            <pc:sldMk cId="2103724835" sldId="1016"/>
            <ac:spMk id="69" creationId="{73ADE4AC-FB52-4B5F-82A4-C5DD79611347}"/>
          </ac:spMkLst>
        </pc:spChg>
        <pc:spChg chg="mod">
          <ac:chgData name="Markheiser, Reiner" userId="84d938be-0cfb-4328-9625-adfaac57d122" providerId="ADAL" clId="{E532868E-1ED1-4069-9336-0E0DF4F43D6B}" dt="2020-09-02T15:21:57.128" v="3993" actId="790"/>
          <ac:spMkLst>
            <pc:docMk/>
            <pc:sldMk cId="2103724835" sldId="1016"/>
            <ac:spMk id="70" creationId="{E716D224-CC7F-4058-8DE5-1702E48E1856}"/>
          </ac:spMkLst>
        </pc:spChg>
        <pc:spChg chg="mod">
          <ac:chgData name="Markheiser, Reiner" userId="84d938be-0cfb-4328-9625-adfaac57d122" providerId="ADAL" clId="{E532868E-1ED1-4069-9336-0E0DF4F43D6B}" dt="2020-09-02T15:21:57.132" v="4001" actId="790"/>
          <ac:spMkLst>
            <pc:docMk/>
            <pc:sldMk cId="2103724835" sldId="1016"/>
            <ac:spMk id="72" creationId="{FBAB48DC-F7E9-468F-A043-49B9560A849C}"/>
          </ac:spMkLst>
        </pc:spChg>
        <pc:spChg chg="mod">
          <ac:chgData name="Markheiser, Reiner" userId="84d938be-0cfb-4328-9625-adfaac57d122" providerId="ADAL" clId="{E532868E-1ED1-4069-9336-0E0DF4F43D6B}" dt="2020-09-02T15:21:57.133" v="4003" actId="790"/>
          <ac:spMkLst>
            <pc:docMk/>
            <pc:sldMk cId="2103724835" sldId="1016"/>
            <ac:spMk id="73" creationId="{51409B48-D32C-46C5-A792-CF26F2DC185E}"/>
          </ac:spMkLst>
        </pc:spChg>
        <pc:spChg chg="mod">
          <ac:chgData name="Markheiser, Reiner" userId="84d938be-0cfb-4328-9625-adfaac57d122" providerId="ADAL" clId="{E532868E-1ED1-4069-9336-0E0DF4F43D6B}" dt="2020-09-02T15:21:57.134" v="4005" actId="790"/>
          <ac:spMkLst>
            <pc:docMk/>
            <pc:sldMk cId="2103724835" sldId="1016"/>
            <ac:spMk id="74" creationId="{3BD8C3C0-0803-4761-8023-10BE98F51860}"/>
          </ac:spMkLst>
        </pc:spChg>
        <pc:spChg chg="mod">
          <ac:chgData name="Markheiser, Reiner" userId="84d938be-0cfb-4328-9625-adfaac57d122" providerId="ADAL" clId="{E532868E-1ED1-4069-9336-0E0DF4F43D6B}" dt="2020-09-02T15:21:57.135" v="4007" actId="790"/>
          <ac:spMkLst>
            <pc:docMk/>
            <pc:sldMk cId="2103724835" sldId="1016"/>
            <ac:spMk id="75" creationId="{A157E9ED-055A-4E7F-883B-66478B85AB1C}"/>
          </ac:spMkLst>
        </pc:spChg>
        <pc:spChg chg="mod">
          <ac:chgData name="Markheiser, Reiner" userId="84d938be-0cfb-4328-9625-adfaac57d122" providerId="ADAL" clId="{E532868E-1ED1-4069-9336-0E0DF4F43D6B}" dt="2020-09-02T15:21:57.136" v="4009" actId="790"/>
          <ac:spMkLst>
            <pc:docMk/>
            <pc:sldMk cId="2103724835" sldId="1016"/>
            <ac:spMk id="76" creationId="{B02E065C-BB84-46BF-BE89-4645BB17212E}"/>
          </ac:spMkLst>
        </pc:spChg>
        <pc:spChg chg="mod">
          <ac:chgData name="Markheiser, Reiner" userId="84d938be-0cfb-4328-9625-adfaac57d122" providerId="ADAL" clId="{E532868E-1ED1-4069-9336-0E0DF4F43D6B}" dt="2020-09-02T15:21:57.137" v="4011" actId="790"/>
          <ac:spMkLst>
            <pc:docMk/>
            <pc:sldMk cId="2103724835" sldId="1016"/>
            <ac:spMk id="77" creationId="{023799FD-6E31-4829-B4B6-DCA60F5216B1}"/>
          </ac:spMkLst>
        </pc:spChg>
        <pc:spChg chg="mod">
          <ac:chgData name="Markheiser, Reiner" userId="84d938be-0cfb-4328-9625-adfaac57d122" providerId="ADAL" clId="{E532868E-1ED1-4069-9336-0E0DF4F43D6B}" dt="2020-09-02T15:21:57.139" v="4013" actId="790"/>
          <ac:spMkLst>
            <pc:docMk/>
            <pc:sldMk cId="2103724835" sldId="1016"/>
            <ac:spMk id="78" creationId="{C3709C7D-4753-4ECE-B874-93EA980AF2D8}"/>
          </ac:spMkLst>
        </pc:spChg>
        <pc:spChg chg="mod">
          <ac:chgData name="Markheiser, Reiner" userId="84d938be-0cfb-4328-9625-adfaac57d122" providerId="ADAL" clId="{E532868E-1ED1-4069-9336-0E0DF4F43D6B}" dt="2020-09-02T15:21:57.141" v="4015" actId="790"/>
          <ac:spMkLst>
            <pc:docMk/>
            <pc:sldMk cId="2103724835" sldId="1016"/>
            <ac:spMk id="79" creationId="{8AF33E1B-8351-48FA-AE20-F4A43104C55D}"/>
          </ac:spMkLst>
        </pc:spChg>
        <pc:spChg chg="mod">
          <ac:chgData name="Markheiser, Reiner" userId="84d938be-0cfb-4328-9625-adfaac57d122" providerId="ADAL" clId="{E532868E-1ED1-4069-9336-0E0DF4F43D6B}" dt="2020-09-02T15:21:57.142" v="4017" actId="790"/>
          <ac:spMkLst>
            <pc:docMk/>
            <pc:sldMk cId="2103724835" sldId="1016"/>
            <ac:spMk id="80" creationId="{DC742BBA-EAD2-4589-89EA-1C42F5443CEF}"/>
          </ac:spMkLst>
        </pc:spChg>
        <pc:spChg chg="mod">
          <ac:chgData name="Markheiser, Reiner" userId="84d938be-0cfb-4328-9625-adfaac57d122" providerId="ADAL" clId="{E532868E-1ED1-4069-9336-0E0DF4F43D6B}" dt="2020-09-02T15:21:57.144" v="4019" actId="790"/>
          <ac:spMkLst>
            <pc:docMk/>
            <pc:sldMk cId="2103724835" sldId="1016"/>
            <ac:spMk id="83" creationId="{0F76189E-C620-424E-9249-D0B77CBD7C2F}"/>
          </ac:spMkLst>
        </pc:spChg>
        <pc:spChg chg="mod">
          <ac:chgData name="Markheiser, Reiner" userId="84d938be-0cfb-4328-9625-adfaac57d122" providerId="ADAL" clId="{E532868E-1ED1-4069-9336-0E0DF4F43D6B}" dt="2020-09-02T15:21:57.145" v="4021" actId="790"/>
          <ac:spMkLst>
            <pc:docMk/>
            <pc:sldMk cId="2103724835" sldId="1016"/>
            <ac:spMk id="84" creationId="{8BDECA42-BF5D-4DE6-8115-1052897C6A0E}"/>
          </ac:spMkLst>
        </pc:spChg>
        <pc:spChg chg="mod">
          <ac:chgData name="Markheiser, Reiner" userId="84d938be-0cfb-4328-9625-adfaac57d122" providerId="ADAL" clId="{E532868E-1ED1-4069-9336-0E0DF4F43D6B}" dt="2020-09-02T15:21:57.146" v="4023" actId="790"/>
          <ac:spMkLst>
            <pc:docMk/>
            <pc:sldMk cId="2103724835" sldId="1016"/>
            <ac:spMk id="85" creationId="{C5A50BF7-FD5D-461A-8BD4-7C58AE015677}"/>
          </ac:spMkLst>
        </pc:spChg>
        <pc:spChg chg="mod">
          <ac:chgData name="Markheiser, Reiner" userId="84d938be-0cfb-4328-9625-adfaac57d122" providerId="ADAL" clId="{E532868E-1ED1-4069-9336-0E0DF4F43D6B}" dt="2020-09-02T15:21:57.147" v="4025" actId="790"/>
          <ac:spMkLst>
            <pc:docMk/>
            <pc:sldMk cId="2103724835" sldId="1016"/>
            <ac:spMk id="86" creationId="{0FCAB39F-1FB7-42A8-8160-AA386B8D2FBF}"/>
          </ac:spMkLst>
        </pc:spChg>
        <pc:spChg chg="mod">
          <ac:chgData name="Markheiser, Reiner" userId="84d938be-0cfb-4328-9625-adfaac57d122" providerId="ADAL" clId="{E532868E-1ED1-4069-9336-0E0DF4F43D6B}" dt="2020-09-02T15:21:57.148" v="4027" actId="790"/>
          <ac:spMkLst>
            <pc:docMk/>
            <pc:sldMk cId="2103724835" sldId="1016"/>
            <ac:spMk id="87" creationId="{BF36ACA3-C12A-4BF1-B87B-A670855D4A05}"/>
          </ac:spMkLst>
        </pc:spChg>
        <pc:spChg chg="mod">
          <ac:chgData name="Markheiser, Reiner" userId="84d938be-0cfb-4328-9625-adfaac57d122" providerId="ADAL" clId="{E532868E-1ED1-4069-9336-0E0DF4F43D6B}" dt="2020-09-02T15:21:57.100" v="3959" actId="790"/>
          <ac:spMkLst>
            <pc:docMk/>
            <pc:sldMk cId="2103724835" sldId="1016"/>
            <ac:spMk id="88" creationId="{60E21798-DA30-4CC3-8A4A-1A10770B6943}"/>
          </ac:spMkLst>
        </pc:spChg>
        <pc:spChg chg="mod">
          <ac:chgData name="Markheiser, Reiner" userId="84d938be-0cfb-4328-9625-adfaac57d122" providerId="ADAL" clId="{E532868E-1ED1-4069-9336-0E0DF4F43D6B}" dt="2020-09-02T15:21:57.101" v="3961" actId="790"/>
          <ac:spMkLst>
            <pc:docMk/>
            <pc:sldMk cId="2103724835" sldId="1016"/>
            <ac:spMk id="89" creationId="{3C7E25D4-A5DB-4471-88F3-1182E2155C9E}"/>
          </ac:spMkLst>
        </pc:spChg>
        <pc:spChg chg="mod">
          <ac:chgData name="Markheiser, Reiner" userId="84d938be-0cfb-4328-9625-adfaac57d122" providerId="ADAL" clId="{E532868E-1ED1-4069-9336-0E0DF4F43D6B}" dt="2020-09-02T15:21:57.149" v="4029" actId="790"/>
          <ac:spMkLst>
            <pc:docMk/>
            <pc:sldMk cId="2103724835" sldId="1016"/>
            <ac:spMk id="90" creationId="{3C2B4EBF-B861-4864-B9B3-AAE3D3856463}"/>
          </ac:spMkLst>
        </pc:spChg>
        <pc:spChg chg="mod">
          <ac:chgData name="Markheiser, Reiner" userId="84d938be-0cfb-4328-9625-adfaac57d122" providerId="ADAL" clId="{E532868E-1ED1-4069-9336-0E0DF4F43D6B}" dt="2020-09-02T15:21:57.108" v="3963" actId="790"/>
          <ac:spMkLst>
            <pc:docMk/>
            <pc:sldMk cId="2103724835" sldId="1016"/>
            <ac:spMk id="91" creationId="{BDC9A364-F6C4-4BC7-B208-7C67C1521647}"/>
          </ac:spMkLst>
        </pc:spChg>
        <pc:spChg chg="mod">
          <ac:chgData name="Markheiser, Reiner" userId="84d938be-0cfb-4328-9625-adfaac57d122" providerId="ADAL" clId="{E532868E-1ED1-4069-9336-0E0DF4F43D6B}" dt="2020-09-02T15:21:57.150" v="4031" actId="790"/>
          <ac:spMkLst>
            <pc:docMk/>
            <pc:sldMk cId="2103724835" sldId="1016"/>
            <ac:spMk id="107" creationId="{DA4B3D5A-A8CA-42BD-81B1-FBDED5A70C33}"/>
          </ac:spMkLst>
        </pc:spChg>
        <pc:spChg chg="mod">
          <ac:chgData name="Markheiser, Reiner" userId="84d938be-0cfb-4328-9625-adfaac57d122" providerId="ADAL" clId="{E532868E-1ED1-4069-9336-0E0DF4F43D6B}" dt="2020-09-02T15:21:57.152" v="4033" actId="790"/>
          <ac:spMkLst>
            <pc:docMk/>
            <pc:sldMk cId="2103724835" sldId="1016"/>
            <ac:spMk id="109" creationId="{AFF2A239-D69F-4F0D-8B00-183142EC0345}"/>
          </ac:spMkLst>
        </pc:spChg>
        <pc:spChg chg="mod">
          <ac:chgData name="Markheiser, Reiner" userId="84d938be-0cfb-4328-9625-adfaac57d122" providerId="ADAL" clId="{E532868E-1ED1-4069-9336-0E0DF4F43D6B}" dt="2020-09-02T15:21:57.153" v="4035" actId="790"/>
          <ac:spMkLst>
            <pc:docMk/>
            <pc:sldMk cId="2103724835" sldId="1016"/>
            <ac:spMk id="110" creationId="{2CEF1D82-E560-4B19-B156-9F5B81BF98E9}"/>
          </ac:spMkLst>
        </pc:spChg>
        <pc:spChg chg="mod">
          <ac:chgData name="Markheiser, Reiner" userId="84d938be-0cfb-4328-9625-adfaac57d122" providerId="ADAL" clId="{E532868E-1ED1-4069-9336-0E0DF4F43D6B}" dt="2020-09-02T15:21:57.110" v="3965" actId="790"/>
          <ac:spMkLst>
            <pc:docMk/>
            <pc:sldMk cId="2103724835" sldId="1016"/>
            <ac:spMk id="111" creationId="{04476FFD-1F2B-42AA-97D8-274CB37450FF}"/>
          </ac:spMkLst>
        </pc:spChg>
        <pc:spChg chg="mod">
          <ac:chgData name="Markheiser, Reiner" userId="84d938be-0cfb-4328-9625-adfaac57d122" providerId="ADAL" clId="{E532868E-1ED1-4069-9336-0E0DF4F43D6B}" dt="2020-09-02T15:21:57.111" v="3967" actId="790"/>
          <ac:spMkLst>
            <pc:docMk/>
            <pc:sldMk cId="2103724835" sldId="1016"/>
            <ac:spMk id="112" creationId="{973012C0-2D8F-40AA-8437-8462AF8D6428}"/>
          </ac:spMkLst>
        </pc:spChg>
        <pc:spChg chg="mod">
          <ac:chgData name="Markheiser, Reiner" userId="84d938be-0cfb-4328-9625-adfaac57d122" providerId="ADAL" clId="{E532868E-1ED1-4069-9336-0E0DF4F43D6B}" dt="2020-09-02T15:21:57.155" v="4037" actId="790"/>
          <ac:spMkLst>
            <pc:docMk/>
            <pc:sldMk cId="2103724835" sldId="1016"/>
            <ac:spMk id="113" creationId="{97A22434-EA2D-4D5C-98D4-01C54E44B67C}"/>
          </ac:spMkLst>
        </pc:spChg>
        <pc:spChg chg="mod">
          <ac:chgData name="Markheiser, Reiner" userId="84d938be-0cfb-4328-9625-adfaac57d122" providerId="ADAL" clId="{E532868E-1ED1-4069-9336-0E0DF4F43D6B}" dt="2020-09-02T15:21:57.112" v="3969" actId="790"/>
          <ac:spMkLst>
            <pc:docMk/>
            <pc:sldMk cId="2103724835" sldId="1016"/>
            <ac:spMk id="118" creationId="{53AD9FB6-E297-4D8B-9CB3-E4DFAB02BA1C}"/>
          </ac:spMkLst>
        </pc:spChg>
        <pc:spChg chg="mod">
          <ac:chgData name="Markheiser, Reiner" userId="84d938be-0cfb-4328-9625-adfaac57d122" providerId="ADAL" clId="{E532868E-1ED1-4069-9336-0E0DF4F43D6B}" dt="2020-09-02T15:21:57.156" v="4039" actId="790"/>
          <ac:spMkLst>
            <pc:docMk/>
            <pc:sldMk cId="2103724835" sldId="1016"/>
            <ac:spMk id="119" creationId="{E8204BC4-FC31-400A-ADF4-57D5FB57F5F9}"/>
          </ac:spMkLst>
        </pc:spChg>
        <pc:spChg chg="mod">
          <ac:chgData name="Markheiser, Reiner" userId="84d938be-0cfb-4328-9625-adfaac57d122" providerId="ADAL" clId="{E532868E-1ED1-4069-9336-0E0DF4F43D6B}" dt="2020-09-02T15:21:57.158" v="4041" actId="790"/>
          <ac:spMkLst>
            <pc:docMk/>
            <pc:sldMk cId="2103724835" sldId="1016"/>
            <ac:spMk id="120" creationId="{108EE1D4-53C4-42AC-9C16-EC3AC68CF87F}"/>
          </ac:spMkLst>
        </pc:spChg>
        <pc:spChg chg="mod">
          <ac:chgData name="Markheiser, Reiner" userId="84d938be-0cfb-4328-9625-adfaac57d122" providerId="ADAL" clId="{E532868E-1ED1-4069-9336-0E0DF4F43D6B}" dt="2020-09-02T15:21:57.113" v="3971" actId="790"/>
          <ac:spMkLst>
            <pc:docMk/>
            <pc:sldMk cId="2103724835" sldId="1016"/>
            <ac:spMk id="121" creationId="{F100F589-C11F-4799-A105-1FEB45D075E1}"/>
          </ac:spMkLst>
        </pc:spChg>
        <pc:spChg chg="mod">
          <ac:chgData name="Markheiser, Reiner" userId="84d938be-0cfb-4328-9625-adfaac57d122" providerId="ADAL" clId="{E532868E-1ED1-4069-9336-0E0DF4F43D6B}" dt="2020-09-02T15:21:57.114" v="3973" actId="790"/>
          <ac:spMkLst>
            <pc:docMk/>
            <pc:sldMk cId="2103724835" sldId="1016"/>
            <ac:spMk id="123" creationId="{3204995A-BF5A-404A-99F1-47D2B9BCC89E}"/>
          </ac:spMkLst>
        </pc:spChg>
        <pc:spChg chg="mod">
          <ac:chgData name="Markheiser, Reiner" userId="84d938be-0cfb-4328-9625-adfaac57d122" providerId="ADAL" clId="{E532868E-1ED1-4069-9336-0E0DF4F43D6B}" dt="2020-09-02T15:21:57.159" v="4043" actId="790"/>
          <ac:spMkLst>
            <pc:docMk/>
            <pc:sldMk cId="2103724835" sldId="1016"/>
            <ac:spMk id="125" creationId="{02CF7835-D18E-4F84-B178-2F74747B8C32}"/>
          </ac:spMkLst>
        </pc:spChg>
        <pc:spChg chg="mod">
          <ac:chgData name="Markheiser, Reiner" userId="84d938be-0cfb-4328-9625-adfaac57d122" providerId="ADAL" clId="{E532868E-1ED1-4069-9336-0E0DF4F43D6B}" dt="2020-09-02T15:21:57.160" v="4045" actId="790"/>
          <ac:spMkLst>
            <pc:docMk/>
            <pc:sldMk cId="2103724835" sldId="1016"/>
            <ac:spMk id="126" creationId="{01DF3344-8086-4C1F-8EF8-64BF25760B35}"/>
          </ac:spMkLst>
        </pc:spChg>
        <pc:spChg chg="mod">
          <ac:chgData name="Markheiser, Reiner" userId="84d938be-0cfb-4328-9625-adfaac57d122" providerId="ADAL" clId="{E532868E-1ED1-4069-9336-0E0DF4F43D6B}" dt="2020-09-02T15:21:57.162" v="4047" actId="790"/>
          <ac:spMkLst>
            <pc:docMk/>
            <pc:sldMk cId="2103724835" sldId="1016"/>
            <ac:spMk id="132" creationId="{8EA1660E-5197-45DF-A461-8CCCEC8B9EA6}"/>
          </ac:spMkLst>
        </pc:spChg>
        <pc:spChg chg="mod">
          <ac:chgData name="Markheiser, Reiner" userId="84d938be-0cfb-4328-9625-adfaac57d122" providerId="ADAL" clId="{E532868E-1ED1-4069-9336-0E0DF4F43D6B}" dt="2020-09-02T15:21:57.163" v="4049" actId="790"/>
          <ac:spMkLst>
            <pc:docMk/>
            <pc:sldMk cId="2103724835" sldId="1016"/>
            <ac:spMk id="133" creationId="{2240C99C-8311-409A-8D04-DC2500B84545}"/>
          </ac:spMkLst>
        </pc:spChg>
        <pc:spChg chg="mod">
          <ac:chgData name="Markheiser, Reiner" userId="84d938be-0cfb-4328-9625-adfaac57d122" providerId="ADAL" clId="{E532868E-1ED1-4069-9336-0E0DF4F43D6B}" dt="2020-09-02T15:21:57.164" v="4051" actId="790"/>
          <ac:spMkLst>
            <pc:docMk/>
            <pc:sldMk cId="2103724835" sldId="1016"/>
            <ac:spMk id="134" creationId="{4B7C69BD-9C8E-4985-804F-F5EAED31A934}"/>
          </ac:spMkLst>
        </pc:spChg>
        <pc:spChg chg="mod">
          <ac:chgData name="Markheiser, Reiner" userId="84d938be-0cfb-4328-9625-adfaac57d122" providerId="ADAL" clId="{E532868E-1ED1-4069-9336-0E0DF4F43D6B}" dt="2020-09-02T15:21:57.165" v="4053" actId="790"/>
          <ac:spMkLst>
            <pc:docMk/>
            <pc:sldMk cId="2103724835" sldId="1016"/>
            <ac:spMk id="135" creationId="{8050CC4B-E98E-48EA-8D06-6F46C94FED51}"/>
          </ac:spMkLst>
        </pc:spChg>
        <pc:spChg chg="mod">
          <ac:chgData name="Markheiser, Reiner" userId="84d938be-0cfb-4328-9625-adfaac57d122" providerId="ADAL" clId="{E532868E-1ED1-4069-9336-0E0DF4F43D6B}" dt="2020-09-02T15:21:57.166" v="4055" actId="790"/>
          <ac:spMkLst>
            <pc:docMk/>
            <pc:sldMk cId="2103724835" sldId="1016"/>
            <ac:spMk id="136" creationId="{8C7E2430-02F3-47AD-96E8-B7758F250BB1}"/>
          </ac:spMkLst>
        </pc:spChg>
        <pc:spChg chg="mod">
          <ac:chgData name="Markheiser, Reiner" userId="84d938be-0cfb-4328-9625-adfaac57d122" providerId="ADAL" clId="{E532868E-1ED1-4069-9336-0E0DF4F43D6B}" dt="2020-09-11T06:51:04.562" v="5538" actId="1037"/>
          <ac:spMkLst>
            <pc:docMk/>
            <pc:sldMk cId="2103724835" sldId="1016"/>
            <ac:spMk id="140" creationId="{60BD623B-49C9-4751-96F6-0BD54B1B84B5}"/>
          </ac:spMkLst>
        </pc:spChg>
        <pc:spChg chg="mod">
          <ac:chgData name="Markheiser, Reiner" userId="84d938be-0cfb-4328-9625-adfaac57d122" providerId="ADAL" clId="{E532868E-1ED1-4069-9336-0E0DF4F43D6B}" dt="2020-09-02T15:21:57.117" v="3977" actId="790"/>
          <ac:spMkLst>
            <pc:docMk/>
            <pc:sldMk cId="2103724835" sldId="1016"/>
            <ac:spMk id="141" creationId="{112BF6FE-360E-47BD-B5FE-B0D3BB5334E5}"/>
          </ac:spMkLst>
        </pc:spChg>
        <pc:spChg chg="mod">
          <ac:chgData name="Markheiser, Reiner" userId="84d938be-0cfb-4328-9625-adfaac57d122" providerId="ADAL" clId="{E532868E-1ED1-4069-9336-0E0DF4F43D6B}" dt="2020-09-02T15:21:57.118" v="3979" actId="790"/>
          <ac:spMkLst>
            <pc:docMk/>
            <pc:sldMk cId="2103724835" sldId="1016"/>
            <ac:spMk id="142" creationId="{B7EFD9B4-1DD5-4445-97DB-BCFB47602ED9}"/>
          </ac:spMkLst>
        </pc:spChg>
        <pc:spChg chg="mod">
          <ac:chgData name="Markheiser, Reiner" userId="84d938be-0cfb-4328-9625-adfaac57d122" providerId="ADAL" clId="{E532868E-1ED1-4069-9336-0E0DF4F43D6B}" dt="2020-09-02T15:21:57.100" v="3958" actId="790"/>
          <ac:spMkLst>
            <pc:docMk/>
            <pc:sldMk cId="2103724835" sldId="1016"/>
            <ac:spMk id="147" creationId="{236C684A-24F4-4FA0-B28D-E7AFD0EB533F}"/>
          </ac:spMkLst>
        </pc:spChg>
        <pc:spChg chg="mod">
          <ac:chgData name="Markheiser, Reiner" userId="84d938be-0cfb-4328-9625-adfaac57d122" providerId="ADAL" clId="{E532868E-1ED1-4069-9336-0E0DF4F43D6B}" dt="2020-09-02T15:21:57.119" v="3981" actId="790"/>
          <ac:spMkLst>
            <pc:docMk/>
            <pc:sldMk cId="2103724835" sldId="1016"/>
            <ac:spMk id="149" creationId="{51B279A0-459A-4FC7-8F34-55F1D764B123}"/>
          </ac:spMkLst>
        </pc:spChg>
        <pc:graphicFrameChg chg="mod">
          <ac:chgData name="Markheiser, Reiner" userId="84d938be-0cfb-4328-9625-adfaac57d122" providerId="ADAL" clId="{E532868E-1ED1-4069-9336-0E0DF4F43D6B}" dt="2020-08-13T07:27:30.072" v="2444"/>
          <ac:graphicFrameMkLst>
            <pc:docMk/>
            <pc:sldMk cId="2103724835" sldId="1016"/>
            <ac:graphicFrameMk id="157" creationId="{2ABE8A18-75F4-4D07-95FB-AC7196BA0A76}"/>
          </ac:graphicFrameMkLst>
        </pc:graphicFrameChg>
        <pc:cxnChg chg="mod">
          <ac:chgData name="Markheiser, Reiner" userId="84d938be-0cfb-4328-9625-adfaac57d122" providerId="ADAL" clId="{E532868E-1ED1-4069-9336-0E0DF4F43D6B}" dt="2020-08-13T07:12:53.847" v="2334" actId="1037"/>
          <ac:cxnSpMkLst>
            <pc:docMk/>
            <pc:sldMk cId="2103724835" sldId="1016"/>
            <ac:cxnSpMk id="108" creationId="{C32E7E8B-52C7-41D6-93F4-D4CE956B8688}"/>
          </ac:cxnSpMkLst>
        </pc:cxnChg>
        <pc:cxnChg chg="mod">
          <ac:chgData name="Markheiser, Reiner" userId="84d938be-0cfb-4328-9625-adfaac57d122" providerId="ADAL" clId="{E532868E-1ED1-4069-9336-0E0DF4F43D6B}" dt="2020-09-11T06:50:54.298" v="5527" actId="1037"/>
          <ac:cxnSpMkLst>
            <pc:docMk/>
            <pc:sldMk cId="2103724835" sldId="1016"/>
            <ac:cxnSpMk id="169" creationId="{6709AE3B-4961-420C-9764-BC7DE3C2E763}"/>
          </ac:cxnSpMkLst>
        </pc:cxnChg>
      </pc:sldChg>
      <pc:sldChg chg="modSp del modNotes">
        <pc:chgData name="Markheiser, Reiner" userId="84d938be-0cfb-4328-9625-adfaac57d122" providerId="ADAL" clId="{E532868E-1ED1-4069-9336-0E0DF4F43D6B}" dt="2020-10-13T13:19:42.883" v="6073" actId="2696"/>
        <pc:sldMkLst>
          <pc:docMk/>
          <pc:sldMk cId="3603432906" sldId="1258"/>
        </pc:sldMkLst>
        <pc:spChg chg="mod">
          <ac:chgData name="Markheiser, Reiner" userId="84d938be-0cfb-4328-9625-adfaac57d122" providerId="ADAL" clId="{E532868E-1ED1-4069-9336-0E0DF4F43D6B}" dt="2020-09-02T15:21:58.024" v="5284" actId="790"/>
          <ac:spMkLst>
            <pc:docMk/>
            <pc:sldMk cId="3603432906" sldId="1258"/>
            <ac:spMk id="3" creationId="{D3C20803-202B-4B95-B40B-294C55D87B5F}"/>
          </ac:spMkLst>
        </pc:spChg>
        <pc:spChg chg="mod">
          <ac:chgData name="Markheiser, Reiner" userId="84d938be-0cfb-4328-9625-adfaac57d122" providerId="ADAL" clId="{E532868E-1ED1-4069-9336-0E0DF4F43D6B}" dt="2020-09-02T15:21:58.026" v="5286" actId="790"/>
          <ac:spMkLst>
            <pc:docMk/>
            <pc:sldMk cId="3603432906" sldId="1258"/>
            <ac:spMk id="11" creationId="{92401646-C385-4F9D-9A62-D233677B62EB}"/>
          </ac:spMkLst>
        </pc:spChg>
        <pc:spChg chg="mod">
          <ac:chgData name="Markheiser, Reiner" userId="84d938be-0cfb-4328-9625-adfaac57d122" providerId="ADAL" clId="{E532868E-1ED1-4069-9336-0E0DF4F43D6B}" dt="2020-09-02T15:21:58.027" v="5288" actId="790"/>
          <ac:spMkLst>
            <pc:docMk/>
            <pc:sldMk cId="3603432906" sldId="1258"/>
            <ac:spMk id="12" creationId="{25040B8C-48E0-46EF-BF83-23B5E9806ED3}"/>
          </ac:spMkLst>
        </pc:spChg>
      </pc:sldChg>
      <pc:sldChg chg="modSp modNotes">
        <pc:chgData name="Markheiser, Reiner" userId="84d938be-0cfb-4328-9625-adfaac57d122" providerId="ADAL" clId="{E532868E-1ED1-4069-9336-0E0DF4F43D6B}" dt="2020-09-02T15:21:56.837" v="3664" actId="790"/>
        <pc:sldMkLst>
          <pc:docMk/>
          <pc:sldMk cId="3294315642" sldId="2395"/>
        </pc:sldMkLst>
        <pc:spChg chg="mod">
          <ac:chgData name="Markheiser, Reiner" userId="84d938be-0cfb-4328-9625-adfaac57d122" providerId="ADAL" clId="{E532868E-1ED1-4069-9336-0E0DF4F43D6B}" dt="2020-09-02T15:21:56.817" v="3635" actId="790"/>
          <ac:spMkLst>
            <pc:docMk/>
            <pc:sldMk cId="3294315642" sldId="2395"/>
            <ac:spMk id="4" creationId="{60425138-D74E-49C4-A298-B62321AF82A0}"/>
          </ac:spMkLst>
        </pc:spChg>
        <pc:spChg chg="mod">
          <ac:chgData name="Markheiser, Reiner" userId="84d938be-0cfb-4328-9625-adfaac57d122" providerId="ADAL" clId="{E532868E-1ED1-4069-9336-0E0DF4F43D6B}" dt="2020-09-02T15:21:56.818" v="3637" actId="790"/>
          <ac:spMkLst>
            <pc:docMk/>
            <pc:sldMk cId="3294315642" sldId="2395"/>
            <ac:spMk id="5" creationId="{4FFAE24C-62F4-4A50-81DA-8FA36F0EF4D3}"/>
          </ac:spMkLst>
        </pc:spChg>
        <pc:spChg chg="mod">
          <ac:chgData name="Markheiser, Reiner" userId="84d938be-0cfb-4328-9625-adfaac57d122" providerId="ADAL" clId="{E532868E-1ED1-4069-9336-0E0DF4F43D6B}" dt="2020-09-02T15:21:56.819" v="3639" actId="790"/>
          <ac:spMkLst>
            <pc:docMk/>
            <pc:sldMk cId="3294315642" sldId="2395"/>
            <ac:spMk id="6" creationId="{97187AE3-D2BE-4228-89F2-686921DCA017}"/>
          </ac:spMkLst>
        </pc:spChg>
        <pc:spChg chg="mod">
          <ac:chgData name="Markheiser, Reiner" userId="84d938be-0cfb-4328-9625-adfaac57d122" providerId="ADAL" clId="{E532868E-1ED1-4069-9336-0E0DF4F43D6B}" dt="2020-09-02T15:21:56.820" v="3641" actId="790"/>
          <ac:spMkLst>
            <pc:docMk/>
            <pc:sldMk cId="3294315642" sldId="2395"/>
            <ac:spMk id="12" creationId="{2251AFDA-98A3-4CDC-8046-ABD95B27D7DA}"/>
          </ac:spMkLst>
        </pc:spChg>
        <pc:spChg chg="mod">
          <ac:chgData name="Markheiser, Reiner" userId="84d938be-0cfb-4328-9625-adfaac57d122" providerId="ADAL" clId="{E532868E-1ED1-4069-9336-0E0DF4F43D6B}" dt="2020-09-02T15:21:56.823" v="3643" actId="790"/>
          <ac:spMkLst>
            <pc:docMk/>
            <pc:sldMk cId="3294315642" sldId="2395"/>
            <ac:spMk id="20" creationId="{D44D3728-EAEB-4029-8351-84D2006D9C7F}"/>
          </ac:spMkLst>
        </pc:spChg>
        <pc:spChg chg="mod">
          <ac:chgData name="Markheiser, Reiner" userId="84d938be-0cfb-4328-9625-adfaac57d122" providerId="ADAL" clId="{E532868E-1ED1-4069-9336-0E0DF4F43D6B}" dt="2020-09-02T15:21:56.825" v="3645" actId="790"/>
          <ac:spMkLst>
            <pc:docMk/>
            <pc:sldMk cId="3294315642" sldId="2395"/>
            <ac:spMk id="22" creationId="{2717E44A-C21B-4C33-9060-4B16DBE5C194}"/>
          </ac:spMkLst>
        </pc:spChg>
        <pc:spChg chg="mod">
          <ac:chgData name="Markheiser, Reiner" userId="84d938be-0cfb-4328-9625-adfaac57d122" providerId="ADAL" clId="{E532868E-1ED1-4069-9336-0E0DF4F43D6B}" dt="2020-09-02T15:21:56.827" v="3647" actId="790"/>
          <ac:spMkLst>
            <pc:docMk/>
            <pc:sldMk cId="3294315642" sldId="2395"/>
            <ac:spMk id="25" creationId="{5BEA53F4-AB9E-480C-A655-120BA42E0DDE}"/>
          </ac:spMkLst>
        </pc:spChg>
        <pc:spChg chg="mod">
          <ac:chgData name="Markheiser, Reiner" userId="84d938be-0cfb-4328-9625-adfaac57d122" providerId="ADAL" clId="{E532868E-1ED1-4069-9336-0E0DF4F43D6B}" dt="2020-09-02T15:21:56.828" v="3649" actId="790"/>
          <ac:spMkLst>
            <pc:docMk/>
            <pc:sldMk cId="3294315642" sldId="2395"/>
            <ac:spMk id="26" creationId="{B054CF95-FA84-401D-8D42-957DA3150FF6}"/>
          </ac:spMkLst>
        </pc:spChg>
        <pc:spChg chg="mod">
          <ac:chgData name="Markheiser, Reiner" userId="84d938be-0cfb-4328-9625-adfaac57d122" providerId="ADAL" clId="{E532868E-1ED1-4069-9336-0E0DF4F43D6B}" dt="2020-09-02T15:21:56.829" v="3651" actId="790"/>
          <ac:spMkLst>
            <pc:docMk/>
            <pc:sldMk cId="3294315642" sldId="2395"/>
            <ac:spMk id="33" creationId="{477A72EF-215B-4CC7-BAC6-8BAA92A81DFE}"/>
          </ac:spMkLst>
        </pc:spChg>
        <pc:spChg chg="mod">
          <ac:chgData name="Markheiser, Reiner" userId="84d938be-0cfb-4328-9625-adfaac57d122" providerId="ADAL" clId="{E532868E-1ED1-4069-9336-0E0DF4F43D6B}" dt="2020-09-02T15:21:56.830" v="3653" actId="790"/>
          <ac:spMkLst>
            <pc:docMk/>
            <pc:sldMk cId="3294315642" sldId="2395"/>
            <ac:spMk id="34" creationId="{A3FF6909-44E2-4358-AC2F-711027BC5865}"/>
          </ac:spMkLst>
        </pc:spChg>
        <pc:spChg chg="mod">
          <ac:chgData name="Markheiser, Reiner" userId="84d938be-0cfb-4328-9625-adfaac57d122" providerId="ADAL" clId="{E532868E-1ED1-4069-9336-0E0DF4F43D6B}" dt="2020-09-02T15:21:56.831" v="3655" actId="790"/>
          <ac:spMkLst>
            <pc:docMk/>
            <pc:sldMk cId="3294315642" sldId="2395"/>
            <ac:spMk id="35" creationId="{5F11FBD8-0CFD-4D05-BBBE-0DD43E479FCE}"/>
          </ac:spMkLst>
        </pc:spChg>
        <pc:spChg chg="mod">
          <ac:chgData name="Markheiser, Reiner" userId="84d938be-0cfb-4328-9625-adfaac57d122" providerId="ADAL" clId="{E532868E-1ED1-4069-9336-0E0DF4F43D6B}" dt="2020-09-02T15:21:56.832" v="3657" actId="790"/>
          <ac:spMkLst>
            <pc:docMk/>
            <pc:sldMk cId="3294315642" sldId="2395"/>
            <ac:spMk id="36" creationId="{FCE984AA-8815-4308-A236-B159DFE33D61}"/>
          </ac:spMkLst>
        </pc:spChg>
        <pc:spChg chg="mod">
          <ac:chgData name="Markheiser, Reiner" userId="84d938be-0cfb-4328-9625-adfaac57d122" providerId="ADAL" clId="{E532868E-1ED1-4069-9336-0E0DF4F43D6B}" dt="2020-09-02T15:21:56.833" v="3659" actId="790"/>
          <ac:spMkLst>
            <pc:docMk/>
            <pc:sldMk cId="3294315642" sldId="2395"/>
            <ac:spMk id="37" creationId="{C0228982-7226-4F56-AF11-A637A0D3F739}"/>
          </ac:spMkLst>
        </pc:spChg>
        <pc:spChg chg="mod">
          <ac:chgData name="Markheiser, Reiner" userId="84d938be-0cfb-4328-9625-adfaac57d122" providerId="ADAL" clId="{E532868E-1ED1-4069-9336-0E0DF4F43D6B}" dt="2020-09-02T15:21:56.834" v="3661" actId="790"/>
          <ac:spMkLst>
            <pc:docMk/>
            <pc:sldMk cId="3294315642" sldId="2395"/>
            <ac:spMk id="38" creationId="{DD196318-11FA-4728-A869-E56AB49C0E6F}"/>
          </ac:spMkLst>
        </pc:spChg>
      </pc:sldChg>
      <pc:sldChg chg="modSp modNotes">
        <pc:chgData name="Markheiser, Reiner" userId="84d938be-0cfb-4328-9625-adfaac57d122" providerId="ADAL" clId="{E532868E-1ED1-4069-9336-0E0DF4F43D6B}" dt="2020-09-02T15:21:56.869" v="3684" actId="790"/>
        <pc:sldMkLst>
          <pc:docMk/>
          <pc:sldMk cId="521269485" sldId="2404"/>
        </pc:sldMkLst>
        <pc:spChg chg="mod">
          <ac:chgData name="Markheiser, Reiner" userId="84d938be-0cfb-4328-9625-adfaac57d122" providerId="ADAL" clId="{E532868E-1ED1-4069-9336-0E0DF4F43D6B}" dt="2020-09-02T15:21:56.846" v="3669" actId="790"/>
          <ac:spMkLst>
            <pc:docMk/>
            <pc:sldMk cId="521269485" sldId="2404"/>
            <ac:spMk id="5" creationId="{F4813C39-A83B-441A-B23F-E0C4B5BF9174}"/>
          </ac:spMkLst>
        </pc:spChg>
        <pc:spChg chg="mod">
          <ac:chgData name="Markheiser, Reiner" userId="84d938be-0cfb-4328-9625-adfaac57d122" providerId="ADAL" clId="{E532868E-1ED1-4069-9336-0E0DF4F43D6B}" dt="2020-09-02T15:21:56.850" v="3671" actId="790"/>
          <ac:spMkLst>
            <pc:docMk/>
            <pc:sldMk cId="521269485" sldId="2404"/>
            <ac:spMk id="7" creationId="{659DEE4B-F130-4237-93B1-D5D5CD586271}"/>
          </ac:spMkLst>
        </pc:spChg>
        <pc:spChg chg="mod">
          <ac:chgData name="Markheiser, Reiner" userId="84d938be-0cfb-4328-9625-adfaac57d122" providerId="ADAL" clId="{E532868E-1ED1-4069-9336-0E0DF4F43D6B}" dt="2020-09-02T15:21:56.853" v="3673" actId="790"/>
          <ac:spMkLst>
            <pc:docMk/>
            <pc:sldMk cId="521269485" sldId="2404"/>
            <ac:spMk id="8" creationId="{9744D5A4-51B2-402E-B786-62E22D68ACA7}"/>
          </ac:spMkLst>
        </pc:spChg>
        <pc:spChg chg="mod">
          <ac:chgData name="Markheiser, Reiner" userId="84d938be-0cfb-4328-9625-adfaac57d122" providerId="ADAL" clId="{E532868E-1ED1-4069-9336-0E0DF4F43D6B}" dt="2020-09-02T15:21:56.855" v="3675" actId="790"/>
          <ac:spMkLst>
            <pc:docMk/>
            <pc:sldMk cId="521269485" sldId="2404"/>
            <ac:spMk id="9" creationId="{2F31C639-72B4-4BDC-B8F2-9DF000FFC01A}"/>
          </ac:spMkLst>
        </pc:spChg>
        <pc:spChg chg="mod">
          <ac:chgData name="Markheiser, Reiner" userId="84d938be-0cfb-4328-9625-adfaac57d122" providerId="ADAL" clId="{E532868E-1ED1-4069-9336-0E0DF4F43D6B}" dt="2020-09-02T15:21:56.861" v="3677" actId="790"/>
          <ac:spMkLst>
            <pc:docMk/>
            <pc:sldMk cId="521269485" sldId="2404"/>
            <ac:spMk id="16" creationId="{EFB27F8E-FF32-438C-9F15-0D563BFD9676}"/>
          </ac:spMkLst>
        </pc:spChg>
        <pc:spChg chg="mod">
          <ac:chgData name="Markheiser, Reiner" userId="84d938be-0cfb-4328-9625-adfaac57d122" providerId="ADAL" clId="{E532868E-1ED1-4069-9336-0E0DF4F43D6B}" dt="2020-09-02T15:21:56.864" v="3679" actId="790"/>
          <ac:spMkLst>
            <pc:docMk/>
            <pc:sldMk cId="521269485" sldId="2404"/>
            <ac:spMk id="17" creationId="{BB0D942C-12FA-404F-9EAB-BA1804854B61}"/>
          </ac:spMkLst>
        </pc:spChg>
        <pc:spChg chg="mod">
          <ac:chgData name="Markheiser, Reiner" userId="84d938be-0cfb-4328-9625-adfaac57d122" providerId="ADAL" clId="{E532868E-1ED1-4069-9336-0E0DF4F43D6B}" dt="2020-09-02T15:21:56.866" v="3681" actId="790"/>
          <ac:spMkLst>
            <pc:docMk/>
            <pc:sldMk cId="521269485" sldId="2404"/>
            <ac:spMk id="18" creationId="{A0289120-E672-433F-AE2E-92748A5BA094}"/>
          </ac:spMkLst>
        </pc:spChg>
      </pc:sldChg>
      <pc:sldChg chg="modSp modNotes">
        <pc:chgData name="Markheiser, Reiner" userId="84d938be-0cfb-4328-9625-adfaac57d122" providerId="ADAL" clId="{E532868E-1ED1-4069-9336-0E0DF4F43D6B}" dt="2020-09-02T15:21:56.896" v="3708" actId="790"/>
        <pc:sldMkLst>
          <pc:docMk/>
          <pc:sldMk cId="3204289119" sldId="2406"/>
        </pc:sldMkLst>
        <pc:spChg chg="mod">
          <ac:chgData name="Markheiser, Reiner" userId="84d938be-0cfb-4328-9625-adfaac57d122" providerId="ADAL" clId="{E532868E-1ED1-4069-9336-0E0DF4F43D6B}" dt="2020-09-02T15:21:56.870" v="3685" actId="790"/>
          <ac:spMkLst>
            <pc:docMk/>
            <pc:sldMk cId="3204289119" sldId="2406"/>
            <ac:spMk id="3" creationId="{9E4CB731-30A6-4B70-BE86-A019C769A773}"/>
          </ac:spMkLst>
        </pc:spChg>
        <pc:spChg chg="mod">
          <ac:chgData name="Markheiser, Reiner" userId="84d938be-0cfb-4328-9625-adfaac57d122" providerId="ADAL" clId="{E532868E-1ED1-4069-9336-0E0DF4F43D6B}" dt="2020-09-02T15:21:56.874" v="3687" actId="790"/>
          <ac:spMkLst>
            <pc:docMk/>
            <pc:sldMk cId="3204289119" sldId="2406"/>
            <ac:spMk id="26" creationId="{5252E1C9-F834-4511-9407-BABF1F3283E5}"/>
          </ac:spMkLst>
        </pc:spChg>
        <pc:spChg chg="mod">
          <ac:chgData name="Markheiser, Reiner" userId="84d938be-0cfb-4328-9625-adfaac57d122" providerId="ADAL" clId="{E532868E-1ED1-4069-9336-0E0DF4F43D6B}" dt="2020-09-02T15:21:56.877" v="3689" actId="790"/>
          <ac:spMkLst>
            <pc:docMk/>
            <pc:sldMk cId="3204289119" sldId="2406"/>
            <ac:spMk id="27" creationId="{5ADDE10F-AA36-472B-989A-4ABFA5E04272}"/>
          </ac:spMkLst>
        </pc:spChg>
        <pc:spChg chg="mod">
          <ac:chgData name="Markheiser, Reiner" userId="84d938be-0cfb-4328-9625-adfaac57d122" providerId="ADAL" clId="{E532868E-1ED1-4069-9336-0E0DF4F43D6B}" dt="2020-09-02T15:21:56.879" v="3691" actId="790"/>
          <ac:spMkLst>
            <pc:docMk/>
            <pc:sldMk cId="3204289119" sldId="2406"/>
            <ac:spMk id="28" creationId="{69CEC179-7D94-4BFC-B8F0-AC7A7B4283E6}"/>
          </ac:spMkLst>
        </pc:spChg>
        <pc:spChg chg="mod">
          <ac:chgData name="Markheiser, Reiner" userId="84d938be-0cfb-4328-9625-adfaac57d122" providerId="ADAL" clId="{E532868E-1ED1-4069-9336-0E0DF4F43D6B}" dt="2020-09-02T15:21:56.881" v="3693" actId="790"/>
          <ac:spMkLst>
            <pc:docMk/>
            <pc:sldMk cId="3204289119" sldId="2406"/>
            <ac:spMk id="29" creationId="{E13B3008-E549-4AAB-9E68-AA92671F8E57}"/>
          </ac:spMkLst>
        </pc:spChg>
        <pc:spChg chg="mod">
          <ac:chgData name="Markheiser, Reiner" userId="84d938be-0cfb-4328-9625-adfaac57d122" providerId="ADAL" clId="{E532868E-1ED1-4069-9336-0E0DF4F43D6B}" dt="2020-09-02T15:21:56.883" v="3695" actId="790"/>
          <ac:spMkLst>
            <pc:docMk/>
            <pc:sldMk cId="3204289119" sldId="2406"/>
            <ac:spMk id="30" creationId="{3EB9A9D1-B5AB-498E-810C-9197682541D2}"/>
          </ac:spMkLst>
        </pc:spChg>
        <pc:spChg chg="mod">
          <ac:chgData name="Markheiser, Reiner" userId="84d938be-0cfb-4328-9625-adfaac57d122" providerId="ADAL" clId="{E532868E-1ED1-4069-9336-0E0DF4F43D6B}" dt="2020-09-02T15:21:56.885" v="3697" actId="790"/>
          <ac:spMkLst>
            <pc:docMk/>
            <pc:sldMk cId="3204289119" sldId="2406"/>
            <ac:spMk id="31" creationId="{DB41C22C-E4DA-4834-AC71-89418B3EA142}"/>
          </ac:spMkLst>
        </pc:spChg>
        <pc:spChg chg="mod">
          <ac:chgData name="Markheiser, Reiner" userId="84d938be-0cfb-4328-9625-adfaac57d122" providerId="ADAL" clId="{E532868E-1ED1-4069-9336-0E0DF4F43D6B}" dt="2020-09-02T15:21:56.887" v="3699" actId="790"/>
          <ac:spMkLst>
            <pc:docMk/>
            <pc:sldMk cId="3204289119" sldId="2406"/>
            <ac:spMk id="32" creationId="{19305B46-DA04-420E-A79B-08316E40C06D}"/>
          </ac:spMkLst>
        </pc:spChg>
        <pc:spChg chg="mod">
          <ac:chgData name="Markheiser, Reiner" userId="84d938be-0cfb-4328-9625-adfaac57d122" providerId="ADAL" clId="{E532868E-1ED1-4069-9336-0E0DF4F43D6B}" dt="2020-09-02T15:21:56.890" v="3701" actId="790"/>
          <ac:spMkLst>
            <pc:docMk/>
            <pc:sldMk cId="3204289119" sldId="2406"/>
            <ac:spMk id="33" creationId="{8302064F-0DF1-4216-9A1E-A29F6F4FF231}"/>
          </ac:spMkLst>
        </pc:spChg>
        <pc:spChg chg="mod">
          <ac:chgData name="Markheiser, Reiner" userId="84d938be-0cfb-4328-9625-adfaac57d122" providerId="ADAL" clId="{E532868E-1ED1-4069-9336-0E0DF4F43D6B}" dt="2020-09-02T15:21:56.892" v="3703" actId="790"/>
          <ac:spMkLst>
            <pc:docMk/>
            <pc:sldMk cId="3204289119" sldId="2406"/>
            <ac:spMk id="34" creationId="{B362E880-EAEA-46C7-AB92-816192F03DBD}"/>
          </ac:spMkLst>
        </pc:spChg>
        <pc:spChg chg="mod">
          <ac:chgData name="Markheiser, Reiner" userId="84d938be-0cfb-4328-9625-adfaac57d122" providerId="ADAL" clId="{E532868E-1ED1-4069-9336-0E0DF4F43D6B}" dt="2020-09-02T15:21:56.894" v="3705" actId="790"/>
          <ac:spMkLst>
            <pc:docMk/>
            <pc:sldMk cId="3204289119" sldId="2406"/>
            <ac:spMk id="35" creationId="{04CB592F-FF32-4B5C-9073-266CA1FF7B9A}"/>
          </ac:spMkLst>
        </pc:spChg>
      </pc:sldChg>
      <pc:sldChg chg="modSp modNotes">
        <pc:chgData name="Markheiser, Reiner" userId="84d938be-0cfb-4328-9625-adfaac57d122" providerId="ADAL" clId="{E532868E-1ED1-4069-9336-0E0DF4F43D6B}" dt="2020-09-02T15:21:56.904" v="3715" actId="790"/>
        <pc:sldMkLst>
          <pc:docMk/>
          <pc:sldMk cId="3009367599" sldId="2407"/>
        </pc:sldMkLst>
        <pc:spChg chg="mod">
          <ac:chgData name="Markheiser, Reiner" userId="84d938be-0cfb-4328-9625-adfaac57d122" providerId="ADAL" clId="{E532868E-1ED1-4069-9336-0E0DF4F43D6B}" dt="2020-09-02T15:21:56.897" v="3709" actId="790"/>
          <ac:spMkLst>
            <pc:docMk/>
            <pc:sldMk cId="3009367599" sldId="2407"/>
            <ac:spMk id="3" creationId="{A4E8F3E8-0A3D-48F9-B166-409B0817C2A4}"/>
          </ac:spMkLst>
        </pc:spChg>
        <pc:spChg chg="mod">
          <ac:chgData name="Markheiser, Reiner" userId="84d938be-0cfb-4328-9625-adfaac57d122" providerId="ADAL" clId="{E532868E-1ED1-4069-9336-0E0DF4F43D6B}" dt="2020-09-02T15:21:56.898" v="3710" actId="790"/>
          <ac:spMkLst>
            <pc:docMk/>
            <pc:sldMk cId="3009367599" sldId="2407"/>
            <ac:spMk id="7" creationId="{694094FE-5AAF-4B34-836C-F43CFBD60207}"/>
          </ac:spMkLst>
        </pc:spChg>
        <pc:spChg chg="mod">
          <ac:chgData name="Markheiser, Reiner" userId="84d938be-0cfb-4328-9625-adfaac57d122" providerId="ADAL" clId="{E532868E-1ED1-4069-9336-0E0DF4F43D6B}" dt="2020-09-02T15:21:56.902" v="3712" actId="790"/>
          <ac:spMkLst>
            <pc:docMk/>
            <pc:sldMk cId="3009367599" sldId="2407"/>
            <ac:spMk id="9" creationId="{F9A9ACD1-41F4-4D60-B5D4-0D3750C168F7}"/>
          </ac:spMkLst>
        </pc:spChg>
      </pc:sldChg>
      <pc:sldChg chg="modSp modNotes">
        <pc:chgData name="Markheiser, Reiner" userId="84d938be-0cfb-4328-9625-adfaac57d122" providerId="ADAL" clId="{E532868E-1ED1-4069-9336-0E0DF4F43D6B}" dt="2020-09-02T15:21:56.950" v="3745" actId="790"/>
        <pc:sldMkLst>
          <pc:docMk/>
          <pc:sldMk cId="1468771721" sldId="2411"/>
        </pc:sldMkLst>
        <pc:spChg chg="mod">
          <ac:chgData name="Markheiser, Reiner" userId="84d938be-0cfb-4328-9625-adfaac57d122" providerId="ADAL" clId="{E532868E-1ED1-4069-9336-0E0DF4F43D6B}" dt="2020-09-02T15:21:56.943" v="3738" actId="790"/>
          <ac:spMkLst>
            <pc:docMk/>
            <pc:sldMk cId="1468771721" sldId="2411"/>
            <ac:spMk id="2" creationId="{8F936C81-C8C4-415C-81D6-8390A0CDB759}"/>
          </ac:spMkLst>
        </pc:spChg>
        <pc:spChg chg="mod">
          <ac:chgData name="Markheiser, Reiner" userId="84d938be-0cfb-4328-9625-adfaac57d122" providerId="ADAL" clId="{E532868E-1ED1-4069-9336-0E0DF4F43D6B}" dt="2020-09-02T15:21:56.944" v="3740" actId="790"/>
          <ac:spMkLst>
            <pc:docMk/>
            <pc:sldMk cId="1468771721" sldId="2411"/>
            <ac:spMk id="5" creationId="{88168C0C-48E3-44D8-B2F5-A76AF60D663C}"/>
          </ac:spMkLst>
        </pc:spChg>
        <pc:spChg chg="mod">
          <ac:chgData name="Markheiser, Reiner" userId="84d938be-0cfb-4328-9625-adfaac57d122" providerId="ADAL" clId="{E532868E-1ED1-4069-9336-0E0DF4F43D6B}" dt="2020-09-02T15:21:56.948" v="3742" actId="790"/>
          <ac:spMkLst>
            <pc:docMk/>
            <pc:sldMk cId="1468771721" sldId="2411"/>
            <ac:spMk id="7" creationId="{25CEEF46-AC3C-40E3-9E57-2A0997659682}"/>
          </ac:spMkLst>
        </pc:spChg>
      </pc:sldChg>
      <pc:sldChg chg="modSp modNotes">
        <pc:chgData name="Markheiser, Reiner" userId="84d938be-0cfb-4328-9625-adfaac57d122" providerId="ADAL" clId="{E532868E-1ED1-4069-9336-0E0DF4F43D6B}" dt="2020-09-02T15:21:56.942" v="3737" actId="790"/>
        <pc:sldMkLst>
          <pc:docMk/>
          <pc:sldMk cId="712812049" sldId="2417"/>
        </pc:sldMkLst>
        <pc:spChg chg="mod">
          <ac:chgData name="Markheiser, Reiner" userId="84d938be-0cfb-4328-9625-adfaac57d122" providerId="ADAL" clId="{E532868E-1ED1-4069-9336-0E0DF4F43D6B}" dt="2020-09-02T15:21:56.905" v="3716" actId="790"/>
          <ac:spMkLst>
            <pc:docMk/>
            <pc:sldMk cId="712812049" sldId="2417"/>
            <ac:spMk id="3" creationId="{8DB0628F-E589-47B9-BFAD-3E4B82680D38}"/>
          </ac:spMkLst>
        </pc:spChg>
        <pc:spChg chg="mod">
          <ac:chgData name="Markheiser, Reiner" userId="84d938be-0cfb-4328-9625-adfaac57d122" providerId="ADAL" clId="{E532868E-1ED1-4069-9336-0E0DF4F43D6B}" dt="2020-09-02T15:21:56.914" v="3718" actId="790"/>
          <ac:spMkLst>
            <pc:docMk/>
            <pc:sldMk cId="712812049" sldId="2417"/>
            <ac:spMk id="8" creationId="{45E4D59A-7C9F-4AA8-89DE-34DD7023A8AE}"/>
          </ac:spMkLst>
        </pc:spChg>
        <pc:spChg chg="mod">
          <ac:chgData name="Markheiser, Reiner" userId="84d938be-0cfb-4328-9625-adfaac57d122" providerId="ADAL" clId="{E532868E-1ED1-4069-9336-0E0DF4F43D6B}" dt="2020-09-02T15:21:56.917" v="3720" actId="790"/>
          <ac:spMkLst>
            <pc:docMk/>
            <pc:sldMk cId="712812049" sldId="2417"/>
            <ac:spMk id="9" creationId="{7E7BD24D-1A43-4818-9047-75A1618E525C}"/>
          </ac:spMkLst>
        </pc:spChg>
        <pc:spChg chg="mod">
          <ac:chgData name="Markheiser, Reiner" userId="84d938be-0cfb-4328-9625-adfaac57d122" providerId="ADAL" clId="{E532868E-1ED1-4069-9336-0E0DF4F43D6B}" dt="2020-09-02T15:21:56.920" v="3722" actId="790"/>
          <ac:spMkLst>
            <pc:docMk/>
            <pc:sldMk cId="712812049" sldId="2417"/>
            <ac:spMk id="10" creationId="{0D51438F-10B2-4BFE-926E-DF3114A56BC6}"/>
          </ac:spMkLst>
        </pc:spChg>
        <pc:spChg chg="mod">
          <ac:chgData name="Markheiser, Reiner" userId="84d938be-0cfb-4328-9625-adfaac57d122" providerId="ADAL" clId="{E532868E-1ED1-4069-9336-0E0DF4F43D6B}" dt="2020-09-02T15:21:56.923" v="3724" actId="790"/>
          <ac:spMkLst>
            <pc:docMk/>
            <pc:sldMk cId="712812049" sldId="2417"/>
            <ac:spMk id="11" creationId="{766418B6-33AE-4E69-89BB-5934DF39C41C}"/>
          </ac:spMkLst>
        </pc:spChg>
        <pc:spChg chg="mod">
          <ac:chgData name="Markheiser, Reiner" userId="84d938be-0cfb-4328-9625-adfaac57d122" providerId="ADAL" clId="{E532868E-1ED1-4069-9336-0E0DF4F43D6B}" dt="2020-09-02T15:21:56.927" v="3726" actId="790"/>
          <ac:spMkLst>
            <pc:docMk/>
            <pc:sldMk cId="712812049" sldId="2417"/>
            <ac:spMk id="12" creationId="{565241DF-CA6E-4394-B041-12EECEF3EA46}"/>
          </ac:spMkLst>
        </pc:spChg>
        <pc:spChg chg="mod">
          <ac:chgData name="Markheiser, Reiner" userId="84d938be-0cfb-4328-9625-adfaac57d122" providerId="ADAL" clId="{E532868E-1ED1-4069-9336-0E0DF4F43D6B}" dt="2020-09-02T15:21:56.929" v="3728" actId="790"/>
          <ac:spMkLst>
            <pc:docMk/>
            <pc:sldMk cId="712812049" sldId="2417"/>
            <ac:spMk id="13" creationId="{65F0FB4D-84BB-4994-A28A-9A01E5674F15}"/>
          </ac:spMkLst>
        </pc:spChg>
        <pc:spChg chg="mod">
          <ac:chgData name="Markheiser, Reiner" userId="84d938be-0cfb-4328-9625-adfaac57d122" providerId="ADAL" clId="{E532868E-1ED1-4069-9336-0E0DF4F43D6B}" dt="2020-09-02T15:21:56.930" v="3730" actId="790"/>
          <ac:spMkLst>
            <pc:docMk/>
            <pc:sldMk cId="712812049" sldId="2417"/>
            <ac:spMk id="14" creationId="{595C308E-3E30-4723-AD82-B16812ACF624}"/>
          </ac:spMkLst>
        </pc:spChg>
        <pc:spChg chg="mod">
          <ac:chgData name="Markheiser, Reiner" userId="84d938be-0cfb-4328-9625-adfaac57d122" providerId="ADAL" clId="{E532868E-1ED1-4069-9336-0E0DF4F43D6B}" dt="2020-09-02T15:21:56.932" v="3732" actId="790"/>
          <ac:spMkLst>
            <pc:docMk/>
            <pc:sldMk cId="712812049" sldId="2417"/>
            <ac:spMk id="15" creationId="{BCE1EE82-809B-4B63-A3FB-3CA7A9AC3487}"/>
          </ac:spMkLst>
        </pc:spChg>
        <pc:spChg chg="mod">
          <ac:chgData name="Markheiser, Reiner" userId="84d938be-0cfb-4328-9625-adfaac57d122" providerId="ADAL" clId="{E532868E-1ED1-4069-9336-0E0DF4F43D6B}" dt="2020-09-02T15:21:56.938" v="3734" actId="790"/>
          <ac:spMkLst>
            <pc:docMk/>
            <pc:sldMk cId="712812049" sldId="2417"/>
            <ac:spMk id="18" creationId="{149824E7-83F0-480D-8A5E-5D3A6BCBC2ED}"/>
          </ac:spMkLst>
        </pc:spChg>
      </pc:sldChg>
      <pc:sldChg chg="modSp modNotes">
        <pc:chgData name="Markheiser, Reiner" userId="84d938be-0cfb-4328-9625-adfaac57d122" providerId="ADAL" clId="{E532868E-1ED1-4069-9336-0E0DF4F43D6B}" dt="2020-09-02T15:21:58.083" v="5324" actId="790"/>
        <pc:sldMkLst>
          <pc:docMk/>
          <pc:sldMk cId="788910395" sldId="6382"/>
        </pc:sldMkLst>
        <pc:spChg chg="mod">
          <ac:chgData name="Markheiser, Reiner" userId="84d938be-0cfb-4328-9625-adfaac57d122" providerId="ADAL" clId="{E532868E-1ED1-4069-9336-0E0DF4F43D6B}" dt="2020-09-02T15:21:58.080" v="5321" actId="790"/>
          <ac:spMkLst>
            <pc:docMk/>
            <pc:sldMk cId="788910395" sldId="6382"/>
            <ac:spMk id="19" creationId="{3F59E084-0323-4F41-9F80-318A18AA95C1}"/>
          </ac:spMkLst>
        </pc:spChg>
        <pc:spChg chg="mod">
          <ac:chgData name="Markheiser, Reiner" userId="84d938be-0cfb-4328-9625-adfaac57d122" providerId="ADAL" clId="{E532868E-1ED1-4069-9336-0E0DF4F43D6B}" dt="2020-09-02T15:21:58.069" v="5315" actId="790"/>
          <ac:spMkLst>
            <pc:docMk/>
            <pc:sldMk cId="788910395" sldId="6382"/>
            <ac:spMk id="33" creationId="{00000000-0000-0000-0000-000000000000}"/>
          </ac:spMkLst>
        </pc:spChg>
        <pc:spChg chg="mod">
          <ac:chgData name="Markheiser, Reiner" userId="84d938be-0cfb-4328-9625-adfaac57d122" providerId="ADAL" clId="{E532868E-1ED1-4069-9336-0E0DF4F43D6B}" dt="2020-09-02T15:21:58.073" v="5317" actId="790"/>
          <ac:spMkLst>
            <pc:docMk/>
            <pc:sldMk cId="788910395" sldId="6382"/>
            <ac:spMk id="47" creationId="{00000000-0000-0000-0000-000000000000}"/>
          </ac:spMkLst>
        </pc:spChg>
        <pc:spChg chg="mod">
          <ac:chgData name="Markheiser, Reiner" userId="84d938be-0cfb-4328-9625-adfaac57d122" providerId="ADAL" clId="{E532868E-1ED1-4069-9336-0E0DF4F43D6B}" dt="2020-09-02T15:21:58.077" v="5319" actId="790"/>
          <ac:spMkLst>
            <pc:docMk/>
            <pc:sldMk cId="788910395" sldId="6382"/>
            <ac:spMk id="72" creationId="{00000000-0000-0000-0000-000000000000}"/>
          </ac:spMkLst>
        </pc:spChg>
      </pc:sldChg>
      <pc:sldChg chg="modSp del modNotes">
        <pc:chgData name="Markheiser, Reiner" userId="84d938be-0cfb-4328-9625-adfaac57d122" providerId="ADAL" clId="{E532868E-1ED1-4069-9336-0E0DF4F43D6B}" dt="2020-09-08T11:15:02.834" v="5462" actId="2696"/>
        <pc:sldMkLst>
          <pc:docMk/>
          <pc:sldMk cId="1315422766" sldId="6446"/>
        </pc:sldMkLst>
        <pc:spChg chg="mod">
          <ac:chgData name="Markheiser, Reiner" userId="84d938be-0cfb-4328-9625-adfaac57d122" providerId="ADAL" clId="{E532868E-1ED1-4069-9336-0E0DF4F43D6B}" dt="2020-09-02T15:21:57.284" v="4231" actId="790"/>
          <ac:spMkLst>
            <pc:docMk/>
            <pc:sldMk cId="1315422766" sldId="6446"/>
            <ac:spMk id="2" creationId="{00000000-0000-0000-0000-000000000000}"/>
          </ac:spMkLst>
        </pc:spChg>
        <pc:spChg chg="mod">
          <ac:chgData name="Markheiser, Reiner" userId="84d938be-0cfb-4328-9625-adfaac57d122" providerId="ADAL" clId="{E532868E-1ED1-4069-9336-0E0DF4F43D6B}" dt="2020-09-02T15:21:57.283" v="4229" actId="790"/>
          <ac:spMkLst>
            <pc:docMk/>
            <pc:sldMk cId="1315422766" sldId="6446"/>
            <ac:spMk id="4" creationId="{00000000-0000-0000-0000-000000000000}"/>
          </ac:spMkLst>
        </pc:spChg>
        <pc:spChg chg="mod">
          <ac:chgData name="Markheiser, Reiner" userId="84d938be-0cfb-4328-9625-adfaac57d122" providerId="ADAL" clId="{E532868E-1ED1-4069-9336-0E0DF4F43D6B}" dt="2020-09-02T15:21:57.294" v="4247" actId="790"/>
          <ac:spMkLst>
            <pc:docMk/>
            <pc:sldMk cId="1315422766" sldId="6446"/>
            <ac:spMk id="5" creationId="{ED75C0DC-1039-40E0-A5C2-975DA9ED3B20}"/>
          </ac:spMkLst>
        </pc:spChg>
        <pc:spChg chg="mod">
          <ac:chgData name="Markheiser, Reiner" userId="84d938be-0cfb-4328-9625-adfaac57d122" providerId="ADAL" clId="{E532868E-1ED1-4069-9336-0E0DF4F43D6B}" dt="2020-09-02T15:21:57.307" v="4268" actId="790"/>
          <ac:spMkLst>
            <pc:docMk/>
            <pc:sldMk cId="1315422766" sldId="6446"/>
            <ac:spMk id="11" creationId="{65FFA355-95D9-435C-A334-C0BC25537CD3}"/>
          </ac:spMkLst>
        </pc:spChg>
        <pc:spChg chg="mod">
          <ac:chgData name="Markheiser, Reiner" userId="84d938be-0cfb-4328-9625-adfaac57d122" providerId="ADAL" clId="{E532868E-1ED1-4069-9336-0E0DF4F43D6B}" dt="2020-09-02T15:21:57.319" v="4288" actId="790"/>
          <ac:spMkLst>
            <pc:docMk/>
            <pc:sldMk cId="1315422766" sldId="6446"/>
            <ac:spMk id="14" creationId="{00000000-0000-0000-0000-000000000000}"/>
          </ac:spMkLst>
        </pc:spChg>
        <pc:spChg chg="mod">
          <ac:chgData name="Markheiser, Reiner" userId="84d938be-0cfb-4328-9625-adfaac57d122" providerId="ADAL" clId="{E532868E-1ED1-4069-9336-0E0DF4F43D6B}" dt="2020-09-02T15:21:57.285" v="4233" actId="790"/>
          <ac:spMkLst>
            <pc:docMk/>
            <pc:sldMk cId="1315422766" sldId="6446"/>
            <ac:spMk id="30" creationId="{00000000-0000-0000-0000-000000000000}"/>
          </ac:spMkLst>
        </pc:spChg>
        <pc:spChg chg="mod">
          <ac:chgData name="Markheiser, Reiner" userId="84d938be-0cfb-4328-9625-adfaac57d122" providerId="ADAL" clId="{E532868E-1ED1-4069-9336-0E0DF4F43D6B}" dt="2020-09-02T15:21:57.286" v="4235" actId="790"/>
          <ac:spMkLst>
            <pc:docMk/>
            <pc:sldMk cId="1315422766" sldId="6446"/>
            <ac:spMk id="31" creationId="{00000000-0000-0000-0000-000000000000}"/>
          </ac:spMkLst>
        </pc:spChg>
        <pc:spChg chg="mod">
          <ac:chgData name="Markheiser, Reiner" userId="84d938be-0cfb-4328-9625-adfaac57d122" providerId="ADAL" clId="{E532868E-1ED1-4069-9336-0E0DF4F43D6B}" dt="2020-09-02T15:21:57.287" v="4237" actId="790"/>
          <ac:spMkLst>
            <pc:docMk/>
            <pc:sldMk cId="1315422766" sldId="6446"/>
            <ac:spMk id="32" creationId="{00000000-0000-0000-0000-000000000000}"/>
          </ac:spMkLst>
        </pc:spChg>
        <pc:spChg chg="mod">
          <ac:chgData name="Markheiser, Reiner" userId="84d938be-0cfb-4328-9625-adfaac57d122" providerId="ADAL" clId="{E532868E-1ED1-4069-9336-0E0DF4F43D6B}" dt="2020-09-02T15:21:57.288" v="4239" actId="790"/>
          <ac:spMkLst>
            <pc:docMk/>
            <pc:sldMk cId="1315422766" sldId="6446"/>
            <ac:spMk id="33" creationId="{00000000-0000-0000-0000-000000000000}"/>
          </ac:spMkLst>
        </pc:spChg>
        <pc:spChg chg="mod">
          <ac:chgData name="Markheiser, Reiner" userId="84d938be-0cfb-4328-9625-adfaac57d122" providerId="ADAL" clId="{E532868E-1ED1-4069-9336-0E0DF4F43D6B}" dt="2020-09-02T15:21:57.290" v="4241" actId="790"/>
          <ac:spMkLst>
            <pc:docMk/>
            <pc:sldMk cId="1315422766" sldId="6446"/>
            <ac:spMk id="34" creationId="{00000000-0000-0000-0000-000000000000}"/>
          </ac:spMkLst>
        </pc:spChg>
        <pc:spChg chg="mod">
          <ac:chgData name="Markheiser, Reiner" userId="84d938be-0cfb-4328-9625-adfaac57d122" providerId="ADAL" clId="{E532868E-1ED1-4069-9336-0E0DF4F43D6B}" dt="2020-09-02T15:21:57.292" v="4243" actId="790"/>
          <ac:spMkLst>
            <pc:docMk/>
            <pc:sldMk cId="1315422766" sldId="6446"/>
            <ac:spMk id="35" creationId="{00000000-0000-0000-0000-000000000000}"/>
          </ac:spMkLst>
        </pc:spChg>
        <pc:spChg chg="mod">
          <ac:chgData name="Markheiser, Reiner" userId="84d938be-0cfb-4328-9625-adfaac57d122" providerId="ADAL" clId="{E532868E-1ED1-4069-9336-0E0DF4F43D6B}" dt="2020-09-02T15:21:57.293" v="4245" actId="790"/>
          <ac:spMkLst>
            <pc:docMk/>
            <pc:sldMk cId="1315422766" sldId="6446"/>
            <ac:spMk id="40" creationId="{19F278CC-2D76-42A0-9EAB-2919A46C64BF}"/>
          </ac:spMkLst>
        </pc:spChg>
        <pc:spChg chg="mod">
          <ac:chgData name="Markheiser, Reiner" userId="84d938be-0cfb-4328-9625-adfaac57d122" providerId="ADAL" clId="{E532868E-1ED1-4069-9336-0E0DF4F43D6B}" dt="2020-09-02T15:21:57.296" v="4251" actId="790"/>
          <ac:spMkLst>
            <pc:docMk/>
            <pc:sldMk cId="1315422766" sldId="6446"/>
            <ac:spMk id="43" creationId="{754E9B28-4A7A-4558-96A1-EBD8AF11287F}"/>
          </ac:spMkLst>
        </pc:spChg>
        <pc:spChg chg="mod">
          <ac:chgData name="Markheiser, Reiner" userId="84d938be-0cfb-4328-9625-adfaac57d122" providerId="ADAL" clId="{E532868E-1ED1-4069-9336-0E0DF4F43D6B}" dt="2020-09-02T15:21:57.297" v="4253" actId="790"/>
          <ac:spMkLst>
            <pc:docMk/>
            <pc:sldMk cId="1315422766" sldId="6446"/>
            <ac:spMk id="44" creationId="{128E591A-12C6-4D95-9A9E-8EC58A086390}"/>
          </ac:spMkLst>
        </pc:spChg>
        <pc:spChg chg="mod">
          <ac:chgData name="Markheiser, Reiner" userId="84d938be-0cfb-4328-9625-adfaac57d122" providerId="ADAL" clId="{E532868E-1ED1-4069-9336-0E0DF4F43D6B}" dt="2020-09-02T15:21:57.298" v="4255" actId="790"/>
          <ac:spMkLst>
            <pc:docMk/>
            <pc:sldMk cId="1315422766" sldId="6446"/>
            <ac:spMk id="45" creationId="{103EC7D0-1932-47DB-8739-749DAB1E339A}"/>
          </ac:spMkLst>
        </pc:spChg>
        <pc:spChg chg="mod">
          <ac:chgData name="Markheiser, Reiner" userId="84d938be-0cfb-4328-9625-adfaac57d122" providerId="ADAL" clId="{E532868E-1ED1-4069-9336-0E0DF4F43D6B}" dt="2020-09-02T15:21:57.300" v="4257" actId="790"/>
          <ac:spMkLst>
            <pc:docMk/>
            <pc:sldMk cId="1315422766" sldId="6446"/>
            <ac:spMk id="46" creationId="{45DECFA5-5BFF-4AE8-A044-0B4637C63E1B}"/>
          </ac:spMkLst>
        </pc:spChg>
        <pc:spChg chg="mod">
          <ac:chgData name="Markheiser, Reiner" userId="84d938be-0cfb-4328-9625-adfaac57d122" providerId="ADAL" clId="{E532868E-1ED1-4069-9336-0E0DF4F43D6B}" dt="2020-09-02T15:21:57.301" v="4259" actId="790"/>
          <ac:spMkLst>
            <pc:docMk/>
            <pc:sldMk cId="1315422766" sldId="6446"/>
            <ac:spMk id="47" creationId="{1BEAA70B-7198-4181-B974-AD34C433A66A}"/>
          </ac:spMkLst>
        </pc:spChg>
        <pc:spChg chg="mod">
          <ac:chgData name="Markheiser, Reiner" userId="84d938be-0cfb-4328-9625-adfaac57d122" providerId="ADAL" clId="{E532868E-1ED1-4069-9336-0E0DF4F43D6B}" dt="2020-09-02T15:21:57.302" v="4261" actId="790"/>
          <ac:spMkLst>
            <pc:docMk/>
            <pc:sldMk cId="1315422766" sldId="6446"/>
            <ac:spMk id="48" creationId="{89B9A3C0-0742-4A56-A2F7-13C7A29535C1}"/>
          </ac:spMkLst>
        </pc:spChg>
        <pc:spChg chg="mod">
          <ac:chgData name="Markheiser, Reiner" userId="84d938be-0cfb-4328-9625-adfaac57d122" providerId="ADAL" clId="{E532868E-1ED1-4069-9336-0E0DF4F43D6B}" dt="2020-09-02T15:21:57.303" v="4263" actId="790"/>
          <ac:spMkLst>
            <pc:docMk/>
            <pc:sldMk cId="1315422766" sldId="6446"/>
            <ac:spMk id="49" creationId="{9186C424-C231-4A00-B96E-3F7B979987B8}"/>
          </ac:spMkLst>
        </pc:spChg>
        <pc:spChg chg="mod">
          <ac:chgData name="Markheiser, Reiner" userId="84d938be-0cfb-4328-9625-adfaac57d122" providerId="ADAL" clId="{E532868E-1ED1-4069-9336-0E0DF4F43D6B}" dt="2020-09-02T15:21:57.326" v="4297" actId="790"/>
          <ac:spMkLst>
            <pc:docMk/>
            <pc:sldMk cId="1315422766" sldId="6446"/>
            <ac:spMk id="52" creationId="{01E55CCC-EA3D-47D6-8A2D-8DD24C2B1FE5}"/>
          </ac:spMkLst>
        </pc:spChg>
        <pc:spChg chg="mod">
          <ac:chgData name="Markheiser, Reiner" userId="84d938be-0cfb-4328-9625-adfaac57d122" providerId="ADAL" clId="{E532868E-1ED1-4069-9336-0E0DF4F43D6B}" dt="2020-09-02T15:21:57.326" v="4296" actId="790"/>
          <ac:spMkLst>
            <pc:docMk/>
            <pc:sldMk cId="1315422766" sldId="6446"/>
            <ac:spMk id="53" creationId="{E3A87315-FAB4-43F9-B1F9-92BD5F3AB4C9}"/>
          </ac:spMkLst>
        </pc:spChg>
        <pc:spChg chg="mod">
          <ac:chgData name="Markheiser, Reiner" userId="84d938be-0cfb-4328-9625-adfaac57d122" providerId="ADAL" clId="{E532868E-1ED1-4069-9336-0E0DF4F43D6B}" dt="2020-09-02T15:21:57.304" v="4265" actId="790"/>
          <ac:spMkLst>
            <pc:docMk/>
            <pc:sldMk cId="1315422766" sldId="6446"/>
            <ac:spMk id="55" creationId="{564406BF-CB6A-4DB8-82E8-B4FB8A94570D}"/>
          </ac:spMkLst>
        </pc:spChg>
        <pc:spChg chg="mod">
          <ac:chgData name="Markheiser, Reiner" userId="84d938be-0cfb-4328-9625-adfaac57d122" providerId="ADAL" clId="{E532868E-1ED1-4069-9336-0E0DF4F43D6B}" dt="2020-09-02T15:21:57.305" v="4266" actId="790"/>
          <ac:spMkLst>
            <pc:docMk/>
            <pc:sldMk cId="1315422766" sldId="6446"/>
            <ac:spMk id="56" creationId="{2C93578E-6A85-46BB-81E6-B15882168554}"/>
          </ac:spMkLst>
        </pc:spChg>
        <pc:spChg chg="mod">
          <ac:chgData name="Markheiser, Reiner" userId="84d938be-0cfb-4328-9625-adfaac57d122" providerId="ADAL" clId="{E532868E-1ED1-4069-9336-0E0DF4F43D6B}" dt="2020-09-02T15:21:57.327" v="4299" actId="790"/>
          <ac:spMkLst>
            <pc:docMk/>
            <pc:sldMk cId="1315422766" sldId="6446"/>
            <ac:spMk id="63" creationId="{EFED4D88-8FA7-4F6C-AE0F-173AFA57F8FB}"/>
          </ac:spMkLst>
        </pc:spChg>
        <pc:spChg chg="mod">
          <ac:chgData name="Markheiser, Reiner" userId="84d938be-0cfb-4328-9625-adfaac57d122" providerId="ADAL" clId="{E532868E-1ED1-4069-9336-0E0DF4F43D6B}" dt="2020-09-02T15:21:57.320" v="4290" actId="790"/>
          <ac:spMkLst>
            <pc:docMk/>
            <pc:sldMk cId="1315422766" sldId="6446"/>
            <ac:spMk id="73" creationId="{A50D68FA-B569-4349-AFAD-9DC99156CD63}"/>
          </ac:spMkLst>
        </pc:spChg>
        <pc:spChg chg="mod">
          <ac:chgData name="Markheiser, Reiner" userId="84d938be-0cfb-4328-9625-adfaac57d122" providerId="ADAL" clId="{E532868E-1ED1-4069-9336-0E0DF4F43D6B}" dt="2020-09-02T15:21:57.321" v="4292" actId="790"/>
          <ac:spMkLst>
            <pc:docMk/>
            <pc:sldMk cId="1315422766" sldId="6446"/>
            <ac:spMk id="75" creationId="{A02330C0-D4B3-4F04-A16B-29A3FEBAF51C}"/>
          </ac:spMkLst>
        </pc:spChg>
        <pc:spChg chg="mod">
          <ac:chgData name="Markheiser, Reiner" userId="84d938be-0cfb-4328-9625-adfaac57d122" providerId="ADAL" clId="{E532868E-1ED1-4069-9336-0E0DF4F43D6B}" dt="2020-09-02T15:21:57.323" v="4294" actId="790"/>
          <ac:spMkLst>
            <pc:docMk/>
            <pc:sldMk cId="1315422766" sldId="6446"/>
            <ac:spMk id="77" creationId="{875A9DB8-D124-492C-866E-52D7ED636D4B}"/>
          </ac:spMkLst>
        </pc:spChg>
        <pc:spChg chg="mod">
          <ac:chgData name="Markheiser, Reiner" userId="84d938be-0cfb-4328-9625-adfaac57d122" providerId="ADAL" clId="{E532868E-1ED1-4069-9336-0E0DF4F43D6B}" dt="2020-09-02T15:21:57.295" v="4249" actId="790"/>
          <ac:spMkLst>
            <pc:docMk/>
            <pc:sldMk cId="1315422766" sldId="6446"/>
            <ac:spMk id="80" creationId="{0EE24B1E-9924-4DC6-A4EC-97136D256650}"/>
          </ac:spMkLst>
        </pc:spChg>
        <pc:spChg chg="mod">
          <ac:chgData name="Markheiser, Reiner" userId="84d938be-0cfb-4328-9625-adfaac57d122" providerId="ADAL" clId="{E532868E-1ED1-4069-9336-0E0DF4F43D6B}" dt="2020-09-02T15:21:57.368" v="4369" actId="790"/>
          <ac:spMkLst>
            <pc:docMk/>
            <pc:sldMk cId="1315422766" sldId="6446"/>
            <ac:spMk id="81" creationId="{43A24642-D9A8-43FB-B7ED-10A94EE71B62}"/>
          </ac:spMkLst>
        </pc:spChg>
        <pc:spChg chg="mod">
          <ac:chgData name="Markheiser, Reiner" userId="84d938be-0cfb-4328-9625-adfaac57d122" providerId="ADAL" clId="{E532868E-1ED1-4069-9336-0E0DF4F43D6B}" dt="2020-09-02T15:21:57.313" v="4276" actId="790"/>
          <ac:spMkLst>
            <pc:docMk/>
            <pc:sldMk cId="1315422766" sldId="6446"/>
            <ac:spMk id="83" creationId="{AC204659-E827-4E0D-A846-724430B13518}"/>
          </ac:spMkLst>
        </pc:spChg>
        <pc:spChg chg="mod">
          <ac:chgData name="Markheiser, Reiner" userId="84d938be-0cfb-4328-9625-adfaac57d122" providerId="ADAL" clId="{E532868E-1ED1-4069-9336-0E0DF4F43D6B}" dt="2020-09-02T15:21:57.314" v="4278" actId="790"/>
          <ac:spMkLst>
            <pc:docMk/>
            <pc:sldMk cId="1315422766" sldId="6446"/>
            <ac:spMk id="84" creationId="{DA507875-9D1F-475F-82BF-31DF5F4211CD}"/>
          </ac:spMkLst>
        </pc:spChg>
        <pc:spChg chg="mod">
          <ac:chgData name="Markheiser, Reiner" userId="84d938be-0cfb-4328-9625-adfaac57d122" providerId="ADAL" clId="{E532868E-1ED1-4069-9336-0E0DF4F43D6B}" dt="2020-09-02T15:21:57.370" v="4371" actId="790"/>
          <ac:spMkLst>
            <pc:docMk/>
            <pc:sldMk cId="1315422766" sldId="6446"/>
            <ac:spMk id="85" creationId="{3C64CF1E-AA25-4174-8EE3-A14FF4ECE446}"/>
          </ac:spMkLst>
        </pc:spChg>
        <pc:spChg chg="mod">
          <ac:chgData name="Markheiser, Reiner" userId="84d938be-0cfb-4328-9625-adfaac57d122" providerId="ADAL" clId="{E532868E-1ED1-4069-9336-0E0DF4F43D6B}" dt="2020-09-02T15:21:57.371" v="4373" actId="790"/>
          <ac:spMkLst>
            <pc:docMk/>
            <pc:sldMk cId="1315422766" sldId="6446"/>
            <ac:spMk id="86" creationId="{251687DA-5378-42CE-9B6B-E74B3BB080B0}"/>
          </ac:spMkLst>
        </pc:spChg>
        <pc:spChg chg="mod">
          <ac:chgData name="Markheiser, Reiner" userId="84d938be-0cfb-4328-9625-adfaac57d122" providerId="ADAL" clId="{E532868E-1ED1-4069-9336-0E0DF4F43D6B}" dt="2020-09-02T15:21:57.333" v="4309" actId="790"/>
          <ac:spMkLst>
            <pc:docMk/>
            <pc:sldMk cId="1315422766" sldId="6446"/>
            <ac:spMk id="106" creationId="{D1625AE1-CE40-412C-AE14-FEC185D07CE1}"/>
          </ac:spMkLst>
        </pc:spChg>
        <pc:spChg chg="mod">
          <ac:chgData name="Markheiser, Reiner" userId="84d938be-0cfb-4328-9625-adfaac57d122" providerId="ADAL" clId="{E532868E-1ED1-4069-9336-0E0DF4F43D6B}" dt="2020-09-02T15:21:57.282" v="4228" actId="790"/>
          <ac:spMkLst>
            <pc:docMk/>
            <pc:sldMk cId="1315422766" sldId="6446"/>
            <ac:spMk id="107" creationId="{6DAB3857-07A3-483F-9DBD-A0526DD1EBF6}"/>
          </ac:spMkLst>
        </pc:spChg>
        <pc:spChg chg="mod">
          <ac:chgData name="Markheiser, Reiner" userId="84d938be-0cfb-4328-9625-adfaac57d122" providerId="ADAL" clId="{E532868E-1ED1-4069-9336-0E0DF4F43D6B}" dt="2020-09-02T15:21:57.334" v="4311" actId="790"/>
          <ac:spMkLst>
            <pc:docMk/>
            <pc:sldMk cId="1315422766" sldId="6446"/>
            <ac:spMk id="112" creationId="{F4EA8AA3-E4F6-4BF0-B423-D02344431717}"/>
          </ac:spMkLst>
        </pc:spChg>
        <pc:spChg chg="mod">
          <ac:chgData name="Markheiser, Reiner" userId="84d938be-0cfb-4328-9625-adfaac57d122" providerId="ADAL" clId="{E532868E-1ED1-4069-9336-0E0DF4F43D6B}" dt="2020-09-02T15:21:57.335" v="4313" actId="790"/>
          <ac:spMkLst>
            <pc:docMk/>
            <pc:sldMk cId="1315422766" sldId="6446"/>
            <ac:spMk id="114" creationId="{47218E60-3B05-493B-A01A-D95C0E434981}"/>
          </ac:spMkLst>
        </pc:spChg>
        <pc:spChg chg="mod">
          <ac:chgData name="Markheiser, Reiner" userId="84d938be-0cfb-4328-9625-adfaac57d122" providerId="ADAL" clId="{E532868E-1ED1-4069-9336-0E0DF4F43D6B}" dt="2020-09-02T15:21:57.336" v="4315" actId="790"/>
          <ac:spMkLst>
            <pc:docMk/>
            <pc:sldMk cId="1315422766" sldId="6446"/>
            <ac:spMk id="117" creationId="{45371583-E93E-466E-9CBB-91432C04C002}"/>
          </ac:spMkLst>
        </pc:spChg>
        <pc:spChg chg="mod">
          <ac:chgData name="Markheiser, Reiner" userId="84d938be-0cfb-4328-9625-adfaac57d122" providerId="ADAL" clId="{E532868E-1ED1-4069-9336-0E0DF4F43D6B}" dt="2020-09-02T15:21:57.309" v="4270" actId="790"/>
          <ac:spMkLst>
            <pc:docMk/>
            <pc:sldMk cId="1315422766" sldId="6446"/>
            <ac:spMk id="118" creationId="{04BC77F9-8892-458D-8117-B0A1031CDA39}"/>
          </ac:spMkLst>
        </pc:spChg>
        <pc:spChg chg="mod">
          <ac:chgData name="Markheiser, Reiner" userId="84d938be-0cfb-4328-9625-adfaac57d122" providerId="ADAL" clId="{E532868E-1ED1-4069-9336-0E0DF4F43D6B}" dt="2020-09-02T15:21:57.310" v="4272" actId="790"/>
          <ac:spMkLst>
            <pc:docMk/>
            <pc:sldMk cId="1315422766" sldId="6446"/>
            <ac:spMk id="119" creationId="{80A5F0E8-EC15-43E7-A61D-9AF5CE1CD8CA}"/>
          </ac:spMkLst>
        </pc:spChg>
        <pc:spChg chg="mod">
          <ac:chgData name="Markheiser, Reiner" userId="84d938be-0cfb-4328-9625-adfaac57d122" providerId="ADAL" clId="{E532868E-1ED1-4069-9336-0E0DF4F43D6B}" dt="2020-09-02T15:21:57.311" v="4274" actId="790"/>
          <ac:spMkLst>
            <pc:docMk/>
            <pc:sldMk cId="1315422766" sldId="6446"/>
            <ac:spMk id="120" creationId="{138AEFDB-CECA-45CE-8166-CDEBCCCD0D15}"/>
          </ac:spMkLst>
        </pc:spChg>
        <pc:spChg chg="mod">
          <ac:chgData name="Markheiser, Reiner" userId="84d938be-0cfb-4328-9625-adfaac57d122" providerId="ADAL" clId="{E532868E-1ED1-4069-9336-0E0DF4F43D6B}" dt="2020-09-02T15:21:57.315" v="4280" actId="790"/>
          <ac:spMkLst>
            <pc:docMk/>
            <pc:sldMk cId="1315422766" sldId="6446"/>
            <ac:spMk id="124" creationId="{61711C59-00A9-46C1-A9BD-A3326851FAE6}"/>
          </ac:spMkLst>
        </pc:spChg>
        <pc:spChg chg="mod">
          <ac:chgData name="Markheiser, Reiner" userId="84d938be-0cfb-4328-9625-adfaac57d122" providerId="ADAL" clId="{E532868E-1ED1-4069-9336-0E0DF4F43D6B}" dt="2020-09-02T15:21:57.328" v="4301" actId="790"/>
          <ac:spMkLst>
            <pc:docMk/>
            <pc:sldMk cId="1315422766" sldId="6446"/>
            <ac:spMk id="125" creationId="{69CE8332-50A1-466B-A652-ADD40F4B7EFC}"/>
          </ac:spMkLst>
        </pc:spChg>
        <pc:spChg chg="mod">
          <ac:chgData name="Markheiser, Reiner" userId="84d938be-0cfb-4328-9625-adfaac57d122" providerId="ADAL" clId="{E532868E-1ED1-4069-9336-0E0DF4F43D6B}" dt="2020-09-02T15:21:57.316" v="4282" actId="790"/>
          <ac:spMkLst>
            <pc:docMk/>
            <pc:sldMk cId="1315422766" sldId="6446"/>
            <ac:spMk id="127" creationId="{31A86CBD-1074-4F16-B878-1DAFFCE37BE9}"/>
          </ac:spMkLst>
        </pc:spChg>
        <pc:spChg chg="mod">
          <ac:chgData name="Markheiser, Reiner" userId="84d938be-0cfb-4328-9625-adfaac57d122" providerId="ADAL" clId="{E532868E-1ED1-4069-9336-0E0DF4F43D6B}" dt="2020-09-02T15:21:57.317" v="4284" actId="790"/>
          <ac:spMkLst>
            <pc:docMk/>
            <pc:sldMk cId="1315422766" sldId="6446"/>
            <ac:spMk id="128" creationId="{A96DCE33-EE1B-403A-83AB-4F2472B0B34F}"/>
          </ac:spMkLst>
        </pc:spChg>
        <pc:spChg chg="mod">
          <ac:chgData name="Markheiser, Reiner" userId="84d938be-0cfb-4328-9625-adfaac57d122" providerId="ADAL" clId="{E532868E-1ED1-4069-9336-0E0DF4F43D6B}" dt="2020-09-02T15:21:57.318" v="4286" actId="790"/>
          <ac:spMkLst>
            <pc:docMk/>
            <pc:sldMk cId="1315422766" sldId="6446"/>
            <ac:spMk id="129" creationId="{D510089A-824A-452B-B383-88E1A3F45BD3}"/>
          </ac:spMkLst>
        </pc:spChg>
        <pc:spChg chg="mod">
          <ac:chgData name="Markheiser, Reiner" userId="84d938be-0cfb-4328-9625-adfaac57d122" providerId="ADAL" clId="{E532868E-1ED1-4069-9336-0E0DF4F43D6B}" dt="2020-09-02T15:21:57.329" v="4303" actId="790"/>
          <ac:spMkLst>
            <pc:docMk/>
            <pc:sldMk cId="1315422766" sldId="6446"/>
            <ac:spMk id="142" creationId="{F7564994-FCDE-40F4-B981-B7F7ED2460FE}"/>
          </ac:spMkLst>
        </pc:spChg>
        <pc:spChg chg="mod">
          <ac:chgData name="Markheiser, Reiner" userId="84d938be-0cfb-4328-9625-adfaac57d122" providerId="ADAL" clId="{E532868E-1ED1-4069-9336-0E0DF4F43D6B}" dt="2020-09-02T15:21:57.330" v="4305" actId="790"/>
          <ac:spMkLst>
            <pc:docMk/>
            <pc:sldMk cId="1315422766" sldId="6446"/>
            <ac:spMk id="144" creationId="{B6D00D74-DAB1-4D6B-8D2A-AFC5A83EBB9B}"/>
          </ac:spMkLst>
        </pc:spChg>
        <pc:spChg chg="mod">
          <ac:chgData name="Markheiser, Reiner" userId="84d938be-0cfb-4328-9625-adfaac57d122" providerId="ADAL" clId="{E532868E-1ED1-4069-9336-0E0DF4F43D6B}" dt="2020-09-02T15:21:57.331" v="4307" actId="790"/>
          <ac:spMkLst>
            <pc:docMk/>
            <pc:sldMk cId="1315422766" sldId="6446"/>
            <ac:spMk id="149" creationId="{0CB64CDF-799C-44F8-944A-614472FB32B7}"/>
          </ac:spMkLst>
        </pc:spChg>
        <pc:spChg chg="mod">
          <ac:chgData name="Markheiser, Reiner" userId="84d938be-0cfb-4328-9625-adfaac57d122" providerId="ADAL" clId="{E532868E-1ED1-4069-9336-0E0DF4F43D6B}" dt="2020-09-02T15:21:57.337" v="4317" actId="790"/>
          <ac:spMkLst>
            <pc:docMk/>
            <pc:sldMk cId="1315422766" sldId="6446"/>
            <ac:spMk id="174" creationId="{7F7A284F-3263-4DB3-82DE-6BCB5FF56492}"/>
          </ac:spMkLst>
        </pc:spChg>
        <pc:spChg chg="mod">
          <ac:chgData name="Markheiser, Reiner" userId="84d938be-0cfb-4328-9625-adfaac57d122" providerId="ADAL" clId="{E532868E-1ED1-4069-9336-0E0DF4F43D6B}" dt="2020-09-02T15:21:57.338" v="4319" actId="790"/>
          <ac:spMkLst>
            <pc:docMk/>
            <pc:sldMk cId="1315422766" sldId="6446"/>
            <ac:spMk id="176" creationId="{0258D5BF-3E39-4EC7-80A5-5004460B22CB}"/>
          </ac:spMkLst>
        </pc:spChg>
        <pc:spChg chg="mod">
          <ac:chgData name="Markheiser, Reiner" userId="84d938be-0cfb-4328-9625-adfaac57d122" providerId="ADAL" clId="{E532868E-1ED1-4069-9336-0E0DF4F43D6B}" dt="2020-09-02T15:21:57.341" v="4321" actId="790"/>
          <ac:spMkLst>
            <pc:docMk/>
            <pc:sldMk cId="1315422766" sldId="6446"/>
            <ac:spMk id="178" creationId="{82D2E7A1-F249-4599-986B-1E0443F99024}"/>
          </ac:spMkLst>
        </pc:spChg>
        <pc:spChg chg="mod">
          <ac:chgData name="Markheiser, Reiner" userId="84d938be-0cfb-4328-9625-adfaac57d122" providerId="ADAL" clId="{E532868E-1ED1-4069-9336-0E0DF4F43D6B}" dt="2020-09-02T15:21:57.341" v="4322" actId="790"/>
          <ac:spMkLst>
            <pc:docMk/>
            <pc:sldMk cId="1315422766" sldId="6446"/>
            <ac:spMk id="179" creationId="{80F24A64-50E4-40C8-B3F5-F595F6732D3D}"/>
          </ac:spMkLst>
        </pc:spChg>
        <pc:spChg chg="mod">
          <ac:chgData name="Markheiser, Reiner" userId="84d938be-0cfb-4328-9625-adfaac57d122" providerId="ADAL" clId="{E532868E-1ED1-4069-9336-0E0DF4F43D6B}" dt="2020-09-02T15:21:57.343" v="4324" actId="790"/>
          <ac:spMkLst>
            <pc:docMk/>
            <pc:sldMk cId="1315422766" sldId="6446"/>
            <ac:spMk id="180" creationId="{287369BA-AE69-4B86-9502-A3AC473FD84F}"/>
          </ac:spMkLst>
        </pc:spChg>
        <pc:spChg chg="mod">
          <ac:chgData name="Markheiser, Reiner" userId="84d938be-0cfb-4328-9625-adfaac57d122" providerId="ADAL" clId="{E532868E-1ED1-4069-9336-0E0DF4F43D6B}" dt="2020-09-02T15:21:57.344" v="4326" actId="790"/>
          <ac:spMkLst>
            <pc:docMk/>
            <pc:sldMk cId="1315422766" sldId="6446"/>
            <ac:spMk id="185" creationId="{D2B37EB4-EC9E-4D96-BD2B-EBD2C0F3E805}"/>
          </ac:spMkLst>
        </pc:spChg>
        <pc:spChg chg="mod">
          <ac:chgData name="Markheiser, Reiner" userId="84d938be-0cfb-4328-9625-adfaac57d122" providerId="ADAL" clId="{E532868E-1ED1-4069-9336-0E0DF4F43D6B}" dt="2020-09-02T15:21:57.345" v="4327" actId="790"/>
          <ac:spMkLst>
            <pc:docMk/>
            <pc:sldMk cId="1315422766" sldId="6446"/>
            <ac:spMk id="186" creationId="{7EF84F0D-FCB8-4405-8810-9B6FE670D32D}"/>
          </ac:spMkLst>
        </pc:spChg>
        <pc:spChg chg="mod">
          <ac:chgData name="Markheiser, Reiner" userId="84d938be-0cfb-4328-9625-adfaac57d122" providerId="ADAL" clId="{E532868E-1ED1-4069-9336-0E0DF4F43D6B}" dt="2020-09-02T15:21:57.346" v="4329" actId="790"/>
          <ac:spMkLst>
            <pc:docMk/>
            <pc:sldMk cId="1315422766" sldId="6446"/>
            <ac:spMk id="187" creationId="{ACECD8ED-EDDD-4EA5-A07B-F7EC5A292A80}"/>
          </ac:spMkLst>
        </pc:spChg>
        <pc:spChg chg="mod">
          <ac:chgData name="Markheiser, Reiner" userId="84d938be-0cfb-4328-9625-adfaac57d122" providerId="ADAL" clId="{E532868E-1ED1-4069-9336-0E0DF4F43D6B}" dt="2020-09-02T15:21:57.347" v="4331" actId="790"/>
          <ac:spMkLst>
            <pc:docMk/>
            <pc:sldMk cId="1315422766" sldId="6446"/>
            <ac:spMk id="188" creationId="{FFD9917E-2227-4DC3-A38F-9141046F5B0A}"/>
          </ac:spMkLst>
        </pc:spChg>
        <pc:spChg chg="mod">
          <ac:chgData name="Markheiser, Reiner" userId="84d938be-0cfb-4328-9625-adfaac57d122" providerId="ADAL" clId="{E532868E-1ED1-4069-9336-0E0DF4F43D6B}" dt="2020-09-02T15:21:57.348" v="4333" actId="790"/>
          <ac:spMkLst>
            <pc:docMk/>
            <pc:sldMk cId="1315422766" sldId="6446"/>
            <ac:spMk id="189" creationId="{7610D6CE-494D-4EAF-B1E0-0F3B7F7703B4}"/>
          </ac:spMkLst>
        </pc:spChg>
        <pc:spChg chg="mod">
          <ac:chgData name="Markheiser, Reiner" userId="84d938be-0cfb-4328-9625-adfaac57d122" providerId="ADAL" clId="{E532868E-1ED1-4069-9336-0E0DF4F43D6B}" dt="2020-09-02T15:21:57.349" v="4335" actId="790"/>
          <ac:spMkLst>
            <pc:docMk/>
            <pc:sldMk cId="1315422766" sldId="6446"/>
            <ac:spMk id="190" creationId="{4FFB7171-570C-4264-95FC-018D2A0D3476}"/>
          </ac:spMkLst>
        </pc:spChg>
        <pc:spChg chg="mod">
          <ac:chgData name="Markheiser, Reiner" userId="84d938be-0cfb-4328-9625-adfaac57d122" providerId="ADAL" clId="{E532868E-1ED1-4069-9336-0E0DF4F43D6B}" dt="2020-09-02T15:21:57.350" v="4337" actId="790"/>
          <ac:spMkLst>
            <pc:docMk/>
            <pc:sldMk cId="1315422766" sldId="6446"/>
            <ac:spMk id="191" creationId="{4ADF350C-5D76-4992-9CF8-BFC34B0B3F21}"/>
          </ac:spMkLst>
        </pc:spChg>
        <pc:spChg chg="mod">
          <ac:chgData name="Markheiser, Reiner" userId="84d938be-0cfb-4328-9625-adfaac57d122" providerId="ADAL" clId="{E532868E-1ED1-4069-9336-0E0DF4F43D6B}" dt="2020-09-02T15:21:57.351" v="4339" actId="790"/>
          <ac:spMkLst>
            <pc:docMk/>
            <pc:sldMk cId="1315422766" sldId="6446"/>
            <ac:spMk id="197" creationId="{C62AED5A-3AF7-441B-A5AB-8B3E5F08DD63}"/>
          </ac:spMkLst>
        </pc:spChg>
        <pc:spChg chg="mod">
          <ac:chgData name="Markheiser, Reiner" userId="84d938be-0cfb-4328-9625-adfaac57d122" providerId="ADAL" clId="{E532868E-1ED1-4069-9336-0E0DF4F43D6B}" dt="2020-09-02T15:21:57.352" v="4341" actId="790"/>
          <ac:spMkLst>
            <pc:docMk/>
            <pc:sldMk cId="1315422766" sldId="6446"/>
            <ac:spMk id="198" creationId="{E6AB862A-46CB-4B2E-ACE8-79D0A971C4E5}"/>
          </ac:spMkLst>
        </pc:spChg>
        <pc:spChg chg="mod">
          <ac:chgData name="Markheiser, Reiner" userId="84d938be-0cfb-4328-9625-adfaac57d122" providerId="ADAL" clId="{E532868E-1ED1-4069-9336-0E0DF4F43D6B}" dt="2020-09-02T15:21:57.353" v="4343" actId="790"/>
          <ac:spMkLst>
            <pc:docMk/>
            <pc:sldMk cId="1315422766" sldId="6446"/>
            <ac:spMk id="199" creationId="{8E1A6991-3758-45F1-AFA9-32AC2D6346D0}"/>
          </ac:spMkLst>
        </pc:spChg>
        <pc:spChg chg="mod">
          <ac:chgData name="Markheiser, Reiner" userId="84d938be-0cfb-4328-9625-adfaac57d122" providerId="ADAL" clId="{E532868E-1ED1-4069-9336-0E0DF4F43D6B}" dt="2020-09-02T15:21:57.354" v="4345" actId="790"/>
          <ac:spMkLst>
            <pc:docMk/>
            <pc:sldMk cId="1315422766" sldId="6446"/>
            <ac:spMk id="200" creationId="{1866C525-9D91-40C2-96C1-B73F72705ADD}"/>
          </ac:spMkLst>
        </pc:spChg>
        <pc:spChg chg="mod">
          <ac:chgData name="Markheiser, Reiner" userId="84d938be-0cfb-4328-9625-adfaac57d122" providerId="ADAL" clId="{E532868E-1ED1-4069-9336-0E0DF4F43D6B}" dt="2020-09-02T15:21:57.356" v="4347" actId="790"/>
          <ac:spMkLst>
            <pc:docMk/>
            <pc:sldMk cId="1315422766" sldId="6446"/>
            <ac:spMk id="201" creationId="{11B0DBD2-A319-413D-830A-5E506598AAE1}"/>
          </ac:spMkLst>
        </pc:spChg>
        <pc:spChg chg="mod">
          <ac:chgData name="Markheiser, Reiner" userId="84d938be-0cfb-4328-9625-adfaac57d122" providerId="ADAL" clId="{E532868E-1ED1-4069-9336-0E0DF4F43D6B}" dt="2020-09-02T15:21:57.357" v="4349" actId="790"/>
          <ac:spMkLst>
            <pc:docMk/>
            <pc:sldMk cId="1315422766" sldId="6446"/>
            <ac:spMk id="202" creationId="{43498C88-8C85-4411-BDD9-75F09E55D526}"/>
          </ac:spMkLst>
        </pc:spChg>
        <pc:spChg chg="mod">
          <ac:chgData name="Markheiser, Reiner" userId="84d938be-0cfb-4328-9625-adfaac57d122" providerId="ADAL" clId="{E532868E-1ED1-4069-9336-0E0DF4F43D6B}" dt="2020-09-02T15:21:57.359" v="4351" actId="790"/>
          <ac:spMkLst>
            <pc:docMk/>
            <pc:sldMk cId="1315422766" sldId="6446"/>
            <ac:spMk id="203" creationId="{5BDA5397-A51B-4E68-BC73-AA4963C6C0D3}"/>
          </ac:spMkLst>
        </pc:spChg>
        <pc:spChg chg="mod">
          <ac:chgData name="Markheiser, Reiner" userId="84d938be-0cfb-4328-9625-adfaac57d122" providerId="ADAL" clId="{E532868E-1ED1-4069-9336-0E0DF4F43D6B}" dt="2020-09-02T15:21:57.360" v="4353" actId="790"/>
          <ac:spMkLst>
            <pc:docMk/>
            <pc:sldMk cId="1315422766" sldId="6446"/>
            <ac:spMk id="204" creationId="{9811BDCC-6598-4B73-9788-69BBCA30C9CB}"/>
          </ac:spMkLst>
        </pc:spChg>
        <pc:spChg chg="mod">
          <ac:chgData name="Markheiser, Reiner" userId="84d938be-0cfb-4328-9625-adfaac57d122" providerId="ADAL" clId="{E532868E-1ED1-4069-9336-0E0DF4F43D6B}" dt="2020-09-02T15:21:57.360" v="4355" actId="790"/>
          <ac:spMkLst>
            <pc:docMk/>
            <pc:sldMk cId="1315422766" sldId="6446"/>
            <ac:spMk id="205" creationId="{FC55355D-5D80-45CC-BDD5-60BAD4E08B17}"/>
          </ac:spMkLst>
        </pc:spChg>
        <pc:spChg chg="mod">
          <ac:chgData name="Markheiser, Reiner" userId="84d938be-0cfb-4328-9625-adfaac57d122" providerId="ADAL" clId="{E532868E-1ED1-4069-9336-0E0DF4F43D6B}" dt="2020-09-02T15:21:57.361" v="4357" actId="790"/>
          <ac:spMkLst>
            <pc:docMk/>
            <pc:sldMk cId="1315422766" sldId="6446"/>
            <ac:spMk id="206" creationId="{393CE16F-2AE8-4A54-A89C-0F6FEB62E1A3}"/>
          </ac:spMkLst>
        </pc:spChg>
        <pc:spChg chg="mod">
          <ac:chgData name="Markheiser, Reiner" userId="84d938be-0cfb-4328-9625-adfaac57d122" providerId="ADAL" clId="{E532868E-1ED1-4069-9336-0E0DF4F43D6B}" dt="2020-09-02T15:21:57.362" v="4359" actId="790"/>
          <ac:spMkLst>
            <pc:docMk/>
            <pc:sldMk cId="1315422766" sldId="6446"/>
            <ac:spMk id="207" creationId="{D4F53171-19E5-45F3-A64D-BA7142773DF0}"/>
          </ac:spMkLst>
        </pc:spChg>
        <pc:spChg chg="mod">
          <ac:chgData name="Markheiser, Reiner" userId="84d938be-0cfb-4328-9625-adfaac57d122" providerId="ADAL" clId="{E532868E-1ED1-4069-9336-0E0DF4F43D6B}" dt="2020-09-02T15:21:57.363" v="4361" actId="790"/>
          <ac:spMkLst>
            <pc:docMk/>
            <pc:sldMk cId="1315422766" sldId="6446"/>
            <ac:spMk id="208" creationId="{918DBCC3-1C52-47B5-92A6-216638E97521}"/>
          </ac:spMkLst>
        </pc:spChg>
        <pc:spChg chg="mod">
          <ac:chgData name="Markheiser, Reiner" userId="84d938be-0cfb-4328-9625-adfaac57d122" providerId="ADAL" clId="{E532868E-1ED1-4069-9336-0E0DF4F43D6B}" dt="2020-09-02T15:21:57.365" v="4363" actId="790"/>
          <ac:spMkLst>
            <pc:docMk/>
            <pc:sldMk cId="1315422766" sldId="6446"/>
            <ac:spMk id="209" creationId="{8099CDFE-F211-4A2A-BAEF-C640EB3FE26D}"/>
          </ac:spMkLst>
        </pc:spChg>
        <pc:spChg chg="mod">
          <ac:chgData name="Markheiser, Reiner" userId="84d938be-0cfb-4328-9625-adfaac57d122" providerId="ADAL" clId="{E532868E-1ED1-4069-9336-0E0DF4F43D6B}" dt="2020-09-02T15:21:57.366" v="4365" actId="790"/>
          <ac:spMkLst>
            <pc:docMk/>
            <pc:sldMk cId="1315422766" sldId="6446"/>
            <ac:spMk id="210" creationId="{676FAEC2-6B12-4EA8-83D3-11CFA957A049}"/>
          </ac:spMkLst>
        </pc:spChg>
        <pc:spChg chg="mod">
          <ac:chgData name="Markheiser, Reiner" userId="84d938be-0cfb-4328-9625-adfaac57d122" providerId="ADAL" clId="{E532868E-1ED1-4069-9336-0E0DF4F43D6B}" dt="2020-09-02T15:21:57.367" v="4367" actId="790"/>
          <ac:spMkLst>
            <pc:docMk/>
            <pc:sldMk cId="1315422766" sldId="6446"/>
            <ac:spMk id="211" creationId="{3198BDFF-CBBF-4185-A6AA-CE2EC01A24F6}"/>
          </ac:spMkLst>
        </pc:spChg>
      </pc:sldChg>
      <pc:sldChg chg="modSp modNotes">
        <pc:chgData name="Markheiser, Reiner" userId="84d938be-0cfb-4328-9625-adfaac57d122" providerId="ADAL" clId="{E532868E-1ED1-4069-9336-0E0DF4F43D6B}" dt="2020-09-02T15:21:57.098" v="3956" actId="790"/>
        <pc:sldMkLst>
          <pc:docMk/>
          <pc:sldMk cId="1806607197" sldId="6474"/>
        </pc:sldMkLst>
        <pc:spChg chg="mod">
          <ac:chgData name="Markheiser, Reiner" userId="84d938be-0cfb-4328-9625-adfaac57d122" providerId="ADAL" clId="{E532868E-1ED1-4069-9336-0E0DF4F43D6B}" dt="2020-09-02T15:21:57.040" v="3865" actId="790"/>
          <ac:spMkLst>
            <pc:docMk/>
            <pc:sldMk cId="1806607197" sldId="6474"/>
            <ac:spMk id="3" creationId="{00000000-0000-0000-0000-000000000000}"/>
          </ac:spMkLst>
        </pc:spChg>
        <pc:spChg chg="mod">
          <ac:chgData name="Markheiser, Reiner" userId="84d938be-0cfb-4328-9625-adfaac57d122" providerId="ADAL" clId="{E532868E-1ED1-4069-9336-0E0DF4F43D6B}" dt="2020-09-02T15:21:56.998" v="3815" actId="790"/>
          <ac:spMkLst>
            <pc:docMk/>
            <pc:sldMk cId="1806607197" sldId="6474"/>
            <ac:spMk id="4" creationId="{00000000-0000-0000-0000-000000000000}"/>
          </ac:spMkLst>
        </pc:spChg>
        <pc:spChg chg="mod">
          <ac:chgData name="Markheiser, Reiner" userId="84d938be-0cfb-4328-9625-adfaac57d122" providerId="ADAL" clId="{E532868E-1ED1-4069-9336-0E0DF4F43D6B}" dt="2020-09-02T15:21:57.094" v="3949" actId="790"/>
          <ac:spMkLst>
            <pc:docMk/>
            <pc:sldMk cId="1806607197" sldId="6474"/>
            <ac:spMk id="5" creationId="{4FBE7292-DE49-40C0-80F0-9D8A70BAFA2C}"/>
          </ac:spMkLst>
        </pc:spChg>
        <pc:spChg chg="mod">
          <ac:chgData name="Markheiser, Reiner" userId="84d938be-0cfb-4328-9625-adfaac57d122" providerId="ADAL" clId="{E532868E-1ED1-4069-9336-0E0DF4F43D6B}" dt="2020-09-02T15:21:57.084" v="3937" actId="790"/>
          <ac:spMkLst>
            <pc:docMk/>
            <pc:sldMk cId="1806607197" sldId="6474"/>
            <ac:spMk id="6" creationId="{00000000-0000-0000-0000-000000000000}"/>
          </ac:spMkLst>
        </pc:spChg>
        <pc:spChg chg="mod">
          <ac:chgData name="Markheiser, Reiner" userId="84d938be-0cfb-4328-9625-adfaac57d122" providerId="ADAL" clId="{E532868E-1ED1-4069-9336-0E0DF4F43D6B}" dt="2020-09-02T15:21:56.999" v="3817" actId="790"/>
          <ac:spMkLst>
            <pc:docMk/>
            <pc:sldMk cId="1806607197" sldId="6474"/>
            <ac:spMk id="7" creationId="{00000000-0000-0000-0000-000000000000}"/>
          </ac:spMkLst>
        </pc:spChg>
        <pc:spChg chg="mod">
          <ac:chgData name="Markheiser, Reiner" userId="84d938be-0cfb-4328-9625-adfaac57d122" providerId="ADAL" clId="{E532868E-1ED1-4069-9336-0E0DF4F43D6B}" dt="2020-09-02T15:21:57" v="3819" actId="790"/>
          <ac:spMkLst>
            <pc:docMk/>
            <pc:sldMk cId="1806607197" sldId="6474"/>
            <ac:spMk id="8" creationId="{00000000-0000-0000-0000-000000000000}"/>
          </ac:spMkLst>
        </pc:spChg>
        <pc:spChg chg="mod">
          <ac:chgData name="Markheiser, Reiner" userId="84d938be-0cfb-4328-9625-adfaac57d122" providerId="ADAL" clId="{E532868E-1ED1-4069-9336-0E0DF4F43D6B}" dt="2020-09-02T15:21:57.001" v="3821" actId="790"/>
          <ac:spMkLst>
            <pc:docMk/>
            <pc:sldMk cId="1806607197" sldId="6474"/>
            <ac:spMk id="9" creationId="{00000000-0000-0000-0000-000000000000}"/>
          </ac:spMkLst>
        </pc:spChg>
        <pc:spChg chg="mod">
          <ac:chgData name="Markheiser, Reiner" userId="84d938be-0cfb-4328-9625-adfaac57d122" providerId="ADAL" clId="{E532868E-1ED1-4069-9336-0E0DF4F43D6B}" dt="2020-09-02T15:21:57.002" v="3823" actId="790"/>
          <ac:spMkLst>
            <pc:docMk/>
            <pc:sldMk cId="1806607197" sldId="6474"/>
            <ac:spMk id="10" creationId="{00000000-0000-0000-0000-000000000000}"/>
          </ac:spMkLst>
        </pc:spChg>
        <pc:spChg chg="mod">
          <ac:chgData name="Markheiser, Reiner" userId="84d938be-0cfb-4328-9625-adfaac57d122" providerId="ADAL" clId="{E532868E-1ED1-4069-9336-0E0DF4F43D6B}" dt="2020-09-02T15:21:57.003" v="3825" actId="790"/>
          <ac:spMkLst>
            <pc:docMk/>
            <pc:sldMk cId="1806607197" sldId="6474"/>
            <ac:spMk id="13" creationId="{00000000-0000-0000-0000-000000000000}"/>
          </ac:spMkLst>
        </pc:spChg>
        <pc:spChg chg="mod">
          <ac:chgData name="Markheiser, Reiner" userId="84d938be-0cfb-4328-9625-adfaac57d122" providerId="ADAL" clId="{E532868E-1ED1-4069-9336-0E0DF4F43D6B}" dt="2020-09-02T15:21:57.004" v="3827" actId="790"/>
          <ac:spMkLst>
            <pc:docMk/>
            <pc:sldMk cId="1806607197" sldId="6474"/>
            <ac:spMk id="20" creationId="{00000000-0000-0000-0000-000000000000}"/>
          </ac:spMkLst>
        </pc:spChg>
        <pc:spChg chg="mod">
          <ac:chgData name="Markheiser, Reiner" userId="84d938be-0cfb-4328-9625-adfaac57d122" providerId="ADAL" clId="{E532868E-1ED1-4069-9336-0E0DF4F43D6B}" dt="2020-09-02T15:21:57.007" v="3829" actId="790"/>
          <ac:spMkLst>
            <pc:docMk/>
            <pc:sldMk cId="1806607197" sldId="6474"/>
            <ac:spMk id="22" creationId="{00000000-0000-0000-0000-000000000000}"/>
          </ac:spMkLst>
        </pc:spChg>
        <pc:spChg chg="mod">
          <ac:chgData name="Markheiser, Reiner" userId="84d938be-0cfb-4328-9625-adfaac57d122" providerId="ADAL" clId="{E532868E-1ED1-4069-9336-0E0DF4F43D6B}" dt="2020-09-02T15:21:57.008" v="3831" actId="790"/>
          <ac:spMkLst>
            <pc:docMk/>
            <pc:sldMk cId="1806607197" sldId="6474"/>
            <ac:spMk id="24" creationId="{00000000-0000-0000-0000-000000000000}"/>
          </ac:spMkLst>
        </pc:spChg>
        <pc:spChg chg="mod">
          <ac:chgData name="Markheiser, Reiner" userId="84d938be-0cfb-4328-9625-adfaac57d122" providerId="ADAL" clId="{E532868E-1ED1-4069-9336-0E0DF4F43D6B}" dt="2020-09-02T15:21:57.009" v="3833" actId="790"/>
          <ac:spMkLst>
            <pc:docMk/>
            <pc:sldMk cId="1806607197" sldId="6474"/>
            <ac:spMk id="26" creationId="{00000000-0000-0000-0000-000000000000}"/>
          </ac:spMkLst>
        </pc:spChg>
        <pc:spChg chg="mod">
          <ac:chgData name="Markheiser, Reiner" userId="84d938be-0cfb-4328-9625-adfaac57d122" providerId="ADAL" clId="{E532868E-1ED1-4069-9336-0E0DF4F43D6B}" dt="2020-09-02T15:21:57.010" v="3835" actId="790"/>
          <ac:spMkLst>
            <pc:docMk/>
            <pc:sldMk cId="1806607197" sldId="6474"/>
            <ac:spMk id="28" creationId="{00000000-0000-0000-0000-000000000000}"/>
          </ac:spMkLst>
        </pc:spChg>
        <pc:spChg chg="mod">
          <ac:chgData name="Markheiser, Reiner" userId="84d938be-0cfb-4328-9625-adfaac57d122" providerId="ADAL" clId="{E532868E-1ED1-4069-9336-0E0DF4F43D6B}" dt="2020-09-02T15:21:57.011" v="3837" actId="790"/>
          <ac:spMkLst>
            <pc:docMk/>
            <pc:sldMk cId="1806607197" sldId="6474"/>
            <ac:spMk id="30" creationId="{00000000-0000-0000-0000-000000000000}"/>
          </ac:spMkLst>
        </pc:spChg>
        <pc:spChg chg="mod">
          <ac:chgData name="Markheiser, Reiner" userId="84d938be-0cfb-4328-9625-adfaac57d122" providerId="ADAL" clId="{E532868E-1ED1-4069-9336-0E0DF4F43D6B}" dt="2020-09-02T15:21:57.013" v="3839" actId="790"/>
          <ac:spMkLst>
            <pc:docMk/>
            <pc:sldMk cId="1806607197" sldId="6474"/>
            <ac:spMk id="32" creationId="{00000000-0000-0000-0000-000000000000}"/>
          </ac:spMkLst>
        </pc:spChg>
        <pc:spChg chg="mod">
          <ac:chgData name="Markheiser, Reiner" userId="84d938be-0cfb-4328-9625-adfaac57d122" providerId="ADAL" clId="{E532868E-1ED1-4069-9336-0E0DF4F43D6B}" dt="2020-09-02T15:21:57.014" v="3841" actId="790"/>
          <ac:spMkLst>
            <pc:docMk/>
            <pc:sldMk cId="1806607197" sldId="6474"/>
            <ac:spMk id="34" creationId="{00000000-0000-0000-0000-000000000000}"/>
          </ac:spMkLst>
        </pc:spChg>
        <pc:spChg chg="mod">
          <ac:chgData name="Markheiser, Reiner" userId="84d938be-0cfb-4328-9625-adfaac57d122" providerId="ADAL" clId="{E532868E-1ED1-4069-9336-0E0DF4F43D6B}" dt="2020-09-02T15:21:57.015" v="3843" actId="790"/>
          <ac:spMkLst>
            <pc:docMk/>
            <pc:sldMk cId="1806607197" sldId="6474"/>
            <ac:spMk id="36" creationId="{00000000-0000-0000-0000-000000000000}"/>
          </ac:spMkLst>
        </pc:spChg>
        <pc:spChg chg="mod">
          <ac:chgData name="Markheiser, Reiner" userId="84d938be-0cfb-4328-9625-adfaac57d122" providerId="ADAL" clId="{E532868E-1ED1-4069-9336-0E0DF4F43D6B}" dt="2020-09-02T15:21:57.041" v="3866" actId="790"/>
          <ac:spMkLst>
            <pc:docMk/>
            <pc:sldMk cId="1806607197" sldId="6474"/>
            <ac:spMk id="48" creationId="{00000000-0000-0000-0000-000000000000}"/>
          </ac:spMkLst>
        </pc:spChg>
        <pc:spChg chg="mod">
          <ac:chgData name="Markheiser, Reiner" userId="84d938be-0cfb-4328-9625-adfaac57d122" providerId="ADAL" clId="{E532868E-1ED1-4069-9336-0E0DF4F43D6B}" dt="2020-09-02T15:21:57.016" v="3845" actId="790"/>
          <ac:spMkLst>
            <pc:docMk/>
            <pc:sldMk cId="1806607197" sldId="6474"/>
            <ac:spMk id="49" creationId="{00000000-0000-0000-0000-000000000000}"/>
          </ac:spMkLst>
        </pc:spChg>
        <pc:spChg chg="mod">
          <ac:chgData name="Markheiser, Reiner" userId="84d938be-0cfb-4328-9625-adfaac57d122" providerId="ADAL" clId="{E532868E-1ED1-4069-9336-0E0DF4F43D6B}" dt="2020-09-02T15:21:57.017" v="3847" actId="790"/>
          <ac:spMkLst>
            <pc:docMk/>
            <pc:sldMk cId="1806607197" sldId="6474"/>
            <ac:spMk id="50" creationId="{00000000-0000-0000-0000-000000000000}"/>
          </ac:spMkLst>
        </pc:spChg>
        <pc:spChg chg="mod">
          <ac:chgData name="Markheiser, Reiner" userId="84d938be-0cfb-4328-9625-adfaac57d122" providerId="ADAL" clId="{E532868E-1ED1-4069-9336-0E0DF4F43D6B}" dt="2020-09-02T15:21:57.018" v="3849" actId="790"/>
          <ac:spMkLst>
            <pc:docMk/>
            <pc:sldMk cId="1806607197" sldId="6474"/>
            <ac:spMk id="51" creationId="{00000000-0000-0000-0000-000000000000}"/>
          </ac:spMkLst>
        </pc:spChg>
        <pc:spChg chg="mod">
          <ac:chgData name="Markheiser, Reiner" userId="84d938be-0cfb-4328-9625-adfaac57d122" providerId="ADAL" clId="{E532868E-1ED1-4069-9336-0E0DF4F43D6B}" dt="2020-09-02T15:21:57.041" v="3867" actId="790"/>
          <ac:spMkLst>
            <pc:docMk/>
            <pc:sldMk cId="1806607197" sldId="6474"/>
            <ac:spMk id="52" creationId="{00000000-0000-0000-0000-000000000000}"/>
          </ac:spMkLst>
        </pc:spChg>
        <pc:spChg chg="mod">
          <ac:chgData name="Markheiser, Reiner" userId="84d938be-0cfb-4328-9625-adfaac57d122" providerId="ADAL" clId="{E532868E-1ED1-4069-9336-0E0DF4F43D6B}" dt="2020-09-02T15:21:57.019" v="3851" actId="790"/>
          <ac:spMkLst>
            <pc:docMk/>
            <pc:sldMk cId="1806607197" sldId="6474"/>
            <ac:spMk id="53" creationId="{00000000-0000-0000-0000-000000000000}"/>
          </ac:spMkLst>
        </pc:spChg>
        <pc:spChg chg="mod">
          <ac:chgData name="Markheiser, Reiner" userId="84d938be-0cfb-4328-9625-adfaac57d122" providerId="ADAL" clId="{E532868E-1ED1-4069-9336-0E0DF4F43D6B}" dt="2020-09-02T15:21:57.021" v="3853" actId="790"/>
          <ac:spMkLst>
            <pc:docMk/>
            <pc:sldMk cId="1806607197" sldId="6474"/>
            <ac:spMk id="54" creationId="{00000000-0000-0000-0000-000000000000}"/>
          </ac:spMkLst>
        </pc:spChg>
        <pc:spChg chg="mod">
          <ac:chgData name="Markheiser, Reiner" userId="84d938be-0cfb-4328-9625-adfaac57d122" providerId="ADAL" clId="{E532868E-1ED1-4069-9336-0E0DF4F43D6B}" dt="2020-09-02T15:21:57.086" v="3939" actId="790"/>
          <ac:spMkLst>
            <pc:docMk/>
            <pc:sldMk cId="1806607197" sldId="6474"/>
            <ac:spMk id="55" creationId="{00000000-0000-0000-0000-000000000000}"/>
          </ac:spMkLst>
        </pc:spChg>
        <pc:spChg chg="mod">
          <ac:chgData name="Markheiser, Reiner" userId="84d938be-0cfb-4328-9625-adfaac57d122" providerId="ADAL" clId="{E532868E-1ED1-4069-9336-0E0DF4F43D6B}" dt="2020-09-02T15:21:57.087" v="3941" actId="790"/>
          <ac:spMkLst>
            <pc:docMk/>
            <pc:sldMk cId="1806607197" sldId="6474"/>
            <ac:spMk id="57" creationId="{00000000-0000-0000-0000-000000000000}"/>
          </ac:spMkLst>
        </pc:spChg>
        <pc:spChg chg="mod">
          <ac:chgData name="Markheiser, Reiner" userId="84d938be-0cfb-4328-9625-adfaac57d122" providerId="ADAL" clId="{E532868E-1ED1-4069-9336-0E0DF4F43D6B}" dt="2020-09-02T15:21:57.022" v="3855" actId="790"/>
          <ac:spMkLst>
            <pc:docMk/>
            <pc:sldMk cId="1806607197" sldId="6474"/>
            <ac:spMk id="58" creationId="{00000000-0000-0000-0000-000000000000}"/>
          </ac:spMkLst>
        </pc:spChg>
        <pc:spChg chg="mod">
          <ac:chgData name="Markheiser, Reiner" userId="84d938be-0cfb-4328-9625-adfaac57d122" providerId="ADAL" clId="{E532868E-1ED1-4069-9336-0E0DF4F43D6B}" dt="2020-09-02T15:21:57.024" v="3857" actId="790"/>
          <ac:spMkLst>
            <pc:docMk/>
            <pc:sldMk cId="1806607197" sldId="6474"/>
            <ac:spMk id="59" creationId="{00000000-0000-0000-0000-000000000000}"/>
          </ac:spMkLst>
        </pc:spChg>
        <pc:spChg chg="mod">
          <ac:chgData name="Markheiser, Reiner" userId="84d938be-0cfb-4328-9625-adfaac57d122" providerId="ADAL" clId="{E532868E-1ED1-4069-9336-0E0DF4F43D6B}" dt="2020-09-02T15:21:57.025" v="3859" actId="790"/>
          <ac:spMkLst>
            <pc:docMk/>
            <pc:sldMk cId="1806607197" sldId="6474"/>
            <ac:spMk id="61" creationId="{00000000-0000-0000-0000-000000000000}"/>
          </ac:spMkLst>
        </pc:spChg>
        <pc:spChg chg="mod">
          <ac:chgData name="Markheiser, Reiner" userId="84d938be-0cfb-4328-9625-adfaac57d122" providerId="ADAL" clId="{E532868E-1ED1-4069-9336-0E0DF4F43D6B}" dt="2020-09-02T15:21:57.027" v="3861" actId="790"/>
          <ac:spMkLst>
            <pc:docMk/>
            <pc:sldMk cId="1806607197" sldId="6474"/>
            <ac:spMk id="62" creationId="{00000000-0000-0000-0000-000000000000}"/>
          </ac:spMkLst>
        </pc:spChg>
        <pc:spChg chg="mod">
          <ac:chgData name="Markheiser, Reiner" userId="84d938be-0cfb-4328-9625-adfaac57d122" providerId="ADAL" clId="{E532868E-1ED1-4069-9336-0E0DF4F43D6B}" dt="2020-09-02T15:21:57.042" v="3868" actId="790"/>
          <ac:spMkLst>
            <pc:docMk/>
            <pc:sldMk cId="1806607197" sldId="6474"/>
            <ac:spMk id="64" creationId="{00000000-0000-0000-0000-000000000000}"/>
          </ac:spMkLst>
        </pc:spChg>
        <pc:spChg chg="mod">
          <ac:chgData name="Markheiser, Reiner" userId="84d938be-0cfb-4328-9625-adfaac57d122" providerId="ADAL" clId="{E532868E-1ED1-4069-9336-0E0DF4F43D6B}" dt="2020-09-02T15:21:57.043" v="3869" actId="790"/>
          <ac:spMkLst>
            <pc:docMk/>
            <pc:sldMk cId="1806607197" sldId="6474"/>
            <ac:spMk id="65" creationId="{00000000-0000-0000-0000-000000000000}"/>
          </ac:spMkLst>
        </pc:spChg>
        <pc:spChg chg="mod">
          <ac:chgData name="Markheiser, Reiner" userId="84d938be-0cfb-4328-9625-adfaac57d122" providerId="ADAL" clId="{E532868E-1ED1-4069-9336-0E0DF4F43D6B}" dt="2020-09-02T15:21:57.043" v="3870" actId="790"/>
          <ac:spMkLst>
            <pc:docMk/>
            <pc:sldMk cId="1806607197" sldId="6474"/>
            <ac:spMk id="66" creationId="{00000000-0000-0000-0000-000000000000}"/>
          </ac:spMkLst>
        </pc:spChg>
        <pc:spChg chg="mod">
          <ac:chgData name="Markheiser, Reiner" userId="84d938be-0cfb-4328-9625-adfaac57d122" providerId="ADAL" clId="{E532868E-1ED1-4069-9336-0E0DF4F43D6B}" dt="2020-09-02T15:21:57.044" v="3871" actId="790"/>
          <ac:spMkLst>
            <pc:docMk/>
            <pc:sldMk cId="1806607197" sldId="6474"/>
            <ac:spMk id="67" creationId="{00000000-0000-0000-0000-000000000000}"/>
          </ac:spMkLst>
        </pc:spChg>
        <pc:spChg chg="mod">
          <ac:chgData name="Markheiser, Reiner" userId="84d938be-0cfb-4328-9625-adfaac57d122" providerId="ADAL" clId="{E532868E-1ED1-4069-9336-0E0DF4F43D6B}" dt="2020-09-02T15:21:57.044" v="3872" actId="790"/>
          <ac:spMkLst>
            <pc:docMk/>
            <pc:sldMk cId="1806607197" sldId="6474"/>
            <ac:spMk id="68" creationId="{00000000-0000-0000-0000-000000000000}"/>
          </ac:spMkLst>
        </pc:spChg>
        <pc:spChg chg="mod">
          <ac:chgData name="Markheiser, Reiner" userId="84d938be-0cfb-4328-9625-adfaac57d122" providerId="ADAL" clId="{E532868E-1ED1-4069-9336-0E0DF4F43D6B}" dt="2020-09-02T15:21:57.045" v="3873" actId="790"/>
          <ac:spMkLst>
            <pc:docMk/>
            <pc:sldMk cId="1806607197" sldId="6474"/>
            <ac:spMk id="69" creationId="{00000000-0000-0000-0000-000000000000}"/>
          </ac:spMkLst>
        </pc:spChg>
        <pc:spChg chg="mod">
          <ac:chgData name="Markheiser, Reiner" userId="84d938be-0cfb-4328-9625-adfaac57d122" providerId="ADAL" clId="{E532868E-1ED1-4069-9336-0E0DF4F43D6B}" dt="2020-09-02T15:21:57.045" v="3874" actId="790"/>
          <ac:spMkLst>
            <pc:docMk/>
            <pc:sldMk cId="1806607197" sldId="6474"/>
            <ac:spMk id="70" creationId="{00000000-0000-0000-0000-000000000000}"/>
          </ac:spMkLst>
        </pc:spChg>
        <pc:spChg chg="mod">
          <ac:chgData name="Markheiser, Reiner" userId="84d938be-0cfb-4328-9625-adfaac57d122" providerId="ADAL" clId="{E532868E-1ED1-4069-9336-0E0DF4F43D6B}" dt="2020-09-02T15:21:57.046" v="3875" actId="790"/>
          <ac:spMkLst>
            <pc:docMk/>
            <pc:sldMk cId="1806607197" sldId="6474"/>
            <ac:spMk id="71" creationId="{00000000-0000-0000-0000-000000000000}"/>
          </ac:spMkLst>
        </pc:spChg>
        <pc:spChg chg="mod">
          <ac:chgData name="Markheiser, Reiner" userId="84d938be-0cfb-4328-9625-adfaac57d122" providerId="ADAL" clId="{E532868E-1ED1-4069-9336-0E0DF4F43D6B}" dt="2020-09-02T15:21:57.046" v="3876" actId="790"/>
          <ac:spMkLst>
            <pc:docMk/>
            <pc:sldMk cId="1806607197" sldId="6474"/>
            <ac:spMk id="72" creationId="{00000000-0000-0000-0000-000000000000}"/>
          </ac:spMkLst>
        </pc:spChg>
        <pc:spChg chg="mod">
          <ac:chgData name="Markheiser, Reiner" userId="84d938be-0cfb-4328-9625-adfaac57d122" providerId="ADAL" clId="{E532868E-1ED1-4069-9336-0E0DF4F43D6B}" dt="2020-09-02T15:21:57.047" v="3877" actId="790"/>
          <ac:spMkLst>
            <pc:docMk/>
            <pc:sldMk cId="1806607197" sldId="6474"/>
            <ac:spMk id="73" creationId="{00000000-0000-0000-0000-000000000000}"/>
          </ac:spMkLst>
        </pc:spChg>
        <pc:spChg chg="mod">
          <ac:chgData name="Markheiser, Reiner" userId="84d938be-0cfb-4328-9625-adfaac57d122" providerId="ADAL" clId="{E532868E-1ED1-4069-9336-0E0DF4F43D6B}" dt="2020-09-02T15:21:57.047" v="3878" actId="790"/>
          <ac:spMkLst>
            <pc:docMk/>
            <pc:sldMk cId="1806607197" sldId="6474"/>
            <ac:spMk id="74" creationId="{00000000-0000-0000-0000-000000000000}"/>
          </ac:spMkLst>
        </pc:spChg>
        <pc:spChg chg="mod">
          <ac:chgData name="Markheiser, Reiner" userId="84d938be-0cfb-4328-9625-adfaac57d122" providerId="ADAL" clId="{E532868E-1ED1-4069-9336-0E0DF4F43D6B}" dt="2020-09-02T15:21:57.048" v="3879" actId="790"/>
          <ac:spMkLst>
            <pc:docMk/>
            <pc:sldMk cId="1806607197" sldId="6474"/>
            <ac:spMk id="75" creationId="{00000000-0000-0000-0000-000000000000}"/>
          </ac:spMkLst>
        </pc:spChg>
        <pc:spChg chg="mod">
          <ac:chgData name="Markheiser, Reiner" userId="84d938be-0cfb-4328-9625-adfaac57d122" providerId="ADAL" clId="{E532868E-1ED1-4069-9336-0E0DF4F43D6B}" dt="2020-09-02T15:21:57.048" v="3880" actId="790"/>
          <ac:spMkLst>
            <pc:docMk/>
            <pc:sldMk cId="1806607197" sldId="6474"/>
            <ac:spMk id="76" creationId="{00000000-0000-0000-0000-000000000000}"/>
          </ac:spMkLst>
        </pc:spChg>
        <pc:spChg chg="mod">
          <ac:chgData name="Markheiser, Reiner" userId="84d938be-0cfb-4328-9625-adfaac57d122" providerId="ADAL" clId="{E532868E-1ED1-4069-9336-0E0DF4F43D6B}" dt="2020-09-02T15:21:57.049" v="3881" actId="790"/>
          <ac:spMkLst>
            <pc:docMk/>
            <pc:sldMk cId="1806607197" sldId="6474"/>
            <ac:spMk id="77" creationId="{00000000-0000-0000-0000-000000000000}"/>
          </ac:spMkLst>
        </pc:spChg>
        <pc:spChg chg="mod">
          <ac:chgData name="Markheiser, Reiner" userId="84d938be-0cfb-4328-9625-adfaac57d122" providerId="ADAL" clId="{E532868E-1ED1-4069-9336-0E0DF4F43D6B}" dt="2020-09-02T15:21:57.049" v="3882" actId="790"/>
          <ac:spMkLst>
            <pc:docMk/>
            <pc:sldMk cId="1806607197" sldId="6474"/>
            <ac:spMk id="78" creationId="{00000000-0000-0000-0000-000000000000}"/>
          </ac:spMkLst>
        </pc:spChg>
        <pc:spChg chg="mod">
          <ac:chgData name="Markheiser, Reiner" userId="84d938be-0cfb-4328-9625-adfaac57d122" providerId="ADAL" clId="{E532868E-1ED1-4069-9336-0E0DF4F43D6B}" dt="2020-09-02T15:21:57.050" v="3883" actId="790"/>
          <ac:spMkLst>
            <pc:docMk/>
            <pc:sldMk cId="1806607197" sldId="6474"/>
            <ac:spMk id="79" creationId="{00000000-0000-0000-0000-000000000000}"/>
          </ac:spMkLst>
        </pc:spChg>
        <pc:spChg chg="mod">
          <ac:chgData name="Markheiser, Reiner" userId="84d938be-0cfb-4328-9625-adfaac57d122" providerId="ADAL" clId="{E532868E-1ED1-4069-9336-0E0DF4F43D6B}" dt="2020-09-02T15:21:57.050" v="3884" actId="790"/>
          <ac:spMkLst>
            <pc:docMk/>
            <pc:sldMk cId="1806607197" sldId="6474"/>
            <ac:spMk id="80" creationId="{00000000-0000-0000-0000-000000000000}"/>
          </ac:spMkLst>
        </pc:spChg>
        <pc:spChg chg="mod">
          <ac:chgData name="Markheiser, Reiner" userId="84d938be-0cfb-4328-9625-adfaac57d122" providerId="ADAL" clId="{E532868E-1ED1-4069-9336-0E0DF4F43D6B}" dt="2020-09-02T15:21:57.051" v="3885" actId="790"/>
          <ac:spMkLst>
            <pc:docMk/>
            <pc:sldMk cId="1806607197" sldId="6474"/>
            <ac:spMk id="81" creationId="{00000000-0000-0000-0000-000000000000}"/>
          </ac:spMkLst>
        </pc:spChg>
        <pc:spChg chg="mod">
          <ac:chgData name="Markheiser, Reiner" userId="84d938be-0cfb-4328-9625-adfaac57d122" providerId="ADAL" clId="{E532868E-1ED1-4069-9336-0E0DF4F43D6B}" dt="2020-09-02T15:21:57.052" v="3886" actId="790"/>
          <ac:spMkLst>
            <pc:docMk/>
            <pc:sldMk cId="1806607197" sldId="6474"/>
            <ac:spMk id="82" creationId="{00000000-0000-0000-0000-000000000000}"/>
          </ac:spMkLst>
        </pc:spChg>
        <pc:spChg chg="mod">
          <ac:chgData name="Markheiser, Reiner" userId="84d938be-0cfb-4328-9625-adfaac57d122" providerId="ADAL" clId="{E532868E-1ED1-4069-9336-0E0DF4F43D6B}" dt="2020-09-02T15:21:57.052" v="3887" actId="790"/>
          <ac:spMkLst>
            <pc:docMk/>
            <pc:sldMk cId="1806607197" sldId="6474"/>
            <ac:spMk id="83" creationId="{00000000-0000-0000-0000-000000000000}"/>
          </ac:spMkLst>
        </pc:spChg>
        <pc:spChg chg="mod">
          <ac:chgData name="Markheiser, Reiner" userId="84d938be-0cfb-4328-9625-adfaac57d122" providerId="ADAL" clId="{E532868E-1ED1-4069-9336-0E0DF4F43D6B}" dt="2020-09-02T15:21:57.053" v="3888" actId="790"/>
          <ac:spMkLst>
            <pc:docMk/>
            <pc:sldMk cId="1806607197" sldId="6474"/>
            <ac:spMk id="84" creationId="{00000000-0000-0000-0000-000000000000}"/>
          </ac:spMkLst>
        </pc:spChg>
        <pc:spChg chg="mod">
          <ac:chgData name="Markheiser, Reiner" userId="84d938be-0cfb-4328-9625-adfaac57d122" providerId="ADAL" clId="{E532868E-1ED1-4069-9336-0E0DF4F43D6B}" dt="2020-09-02T15:21:57.053" v="3889" actId="790"/>
          <ac:spMkLst>
            <pc:docMk/>
            <pc:sldMk cId="1806607197" sldId="6474"/>
            <ac:spMk id="85" creationId="{00000000-0000-0000-0000-000000000000}"/>
          </ac:spMkLst>
        </pc:spChg>
        <pc:spChg chg="mod">
          <ac:chgData name="Markheiser, Reiner" userId="84d938be-0cfb-4328-9625-adfaac57d122" providerId="ADAL" clId="{E532868E-1ED1-4069-9336-0E0DF4F43D6B}" dt="2020-09-02T15:21:57.054" v="3890" actId="790"/>
          <ac:spMkLst>
            <pc:docMk/>
            <pc:sldMk cId="1806607197" sldId="6474"/>
            <ac:spMk id="86" creationId="{00000000-0000-0000-0000-000000000000}"/>
          </ac:spMkLst>
        </pc:spChg>
        <pc:spChg chg="mod">
          <ac:chgData name="Markheiser, Reiner" userId="84d938be-0cfb-4328-9625-adfaac57d122" providerId="ADAL" clId="{E532868E-1ED1-4069-9336-0E0DF4F43D6B}" dt="2020-09-02T15:21:57.054" v="3891" actId="790"/>
          <ac:spMkLst>
            <pc:docMk/>
            <pc:sldMk cId="1806607197" sldId="6474"/>
            <ac:spMk id="87" creationId="{00000000-0000-0000-0000-000000000000}"/>
          </ac:spMkLst>
        </pc:spChg>
        <pc:spChg chg="mod">
          <ac:chgData name="Markheiser, Reiner" userId="84d938be-0cfb-4328-9625-adfaac57d122" providerId="ADAL" clId="{E532868E-1ED1-4069-9336-0E0DF4F43D6B}" dt="2020-09-02T15:21:57.055" v="3892" actId="790"/>
          <ac:spMkLst>
            <pc:docMk/>
            <pc:sldMk cId="1806607197" sldId="6474"/>
            <ac:spMk id="88" creationId="{00000000-0000-0000-0000-000000000000}"/>
          </ac:spMkLst>
        </pc:spChg>
        <pc:spChg chg="mod">
          <ac:chgData name="Markheiser, Reiner" userId="84d938be-0cfb-4328-9625-adfaac57d122" providerId="ADAL" clId="{E532868E-1ED1-4069-9336-0E0DF4F43D6B}" dt="2020-09-02T15:21:57.056" v="3893" actId="790"/>
          <ac:spMkLst>
            <pc:docMk/>
            <pc:sldMk cId="1806607197" sldId="6474"/>
            <ac:spMk id="89" creationId="{00000000-0000-0000-0000-000000000000}"/>
          </ac:spMkLst>
        </pc:spChg>
        <pc:spChg chg="mod">
          <ac:chgData name="Markheiser, Reiner" userId="84d938be-0cfb-4328-9625-adfaac57d122" providerId="ADAL" clId="{E532868E-1ED1-4069-9336-0E0DF4F43D6B}" dt="2020-09-02T15:21:57.057" v="3894" actId="790"/>
          <ac:spMkLst>
            <pc:docMk/>
            <pc:sldMk cId="1806607197" sldId="6474"/>
            <ac:spMk id="90" creationId="{00000000-0000-0000-0000-000000000000}"/>
          </ac:spMkLst>
        </pc:spChg>
        <pc:spChg chg="mod">
          <ac:chgData name="Markheiser, Reiner" userId="84d938be-0cfb-4328-9625-adfaac57d122" providerId="ADAL" clId="{E532868E-1ED1-4069-9336-0E0DF4F43D6B}" dt="2020-09-02T15:21:57.058" v="3895" actId="790"/>
          <ac:spMkLst>
            <pc:docMk/>
            <pc:sldMk cId="1806607197" sldId="6474"/>
            <ac:spMk id="91" creationId="{00000000-0000-0000-0000-000000000000}"/>
          </ac:spMkLst>
        </pc:spChg>
        <pc:spChg chg="mod">
          <ac:chgData name="Markheiser, Reiner" userId="84d938be-0cfb-4328-9625-adfaac57d122" providerId="ADAL" clId="{E532868E-1ED1-4069-9336-0E0DF4F43D6B}" dt="2020-09-02T15:21:57.058" v="3896" actId="790"/>
          <ac:spMkLst>
            <pc:docMk/>
            <pc:sldMk cId="1806607197" sldId="6474"/>
            <ac:spMk id="92" creationId="{00000000-0000-0000-0000-000000000000}"/>
          </ac:spMkLst>
        </pc:spChg>
        <pc:spChg chg="mod">
          <ac:chgData name="Markheiser, Reiner" userId="84d938be-0cfb-4328-9625-adfaac57d122" providerId="ADAL" clId="{E532868E-1ED1-4069-9336-0E0DF4F43D6B}" dt="2020-09-02T15:21:57.059" v="3897" actId="790"/>
          <ac:spMkLst>
            <pc:docMk/>
            <pc:sldMk cId="1806607197" sldId="6474"/>
            <ac:spMk id="93" creationId="{00000000-0000-0000-0000-000000000000}"/>
          </ac:spMkLst>
        </pc:spChg>
        <pc:spChg chg="mod">
          <ac:chgData name="Markheiser, Reiner" userId="84d938be-0cfb-4328-9625-adfaac57d122" providerId="ADAL" clId="{E532868E-1ED1-4069-9336-0E0DF4F43D6B}" dt="2020-09-02T15:21:57.059" v="3898" actId="790"/>
          <ac:spMkLst>
            <pc:docMk/>
            <pc:sldMk cId="1806607197" sldId="6474"/>
            <ac:spMk id="94" creationId="{00000000-0000-0000-0000-000000000000}"/>
          </ac:spMkLst>
        </pc:spChg>
        <pc:spChg chg="mod">
          <ac:chgData name="Markheiser, Reiner" userId="84d938be-0cfb-4328-9625-adfaac57d122" providerId="ADAL" clId="{E532868E-1ED1-4069-9336-0E0DF4F43D6B}" dt="2020-09-02T15:21:57.060" v="3899" actId="790"/>
          <ac:spMkLst>
            <pc:docMk/>
            <pc:sldMk cId="1806607197" sldId="6474"/>
            <ac:spMk id="95" creationId="{00000000-0000-0000-0000-000000000000}"/>
          </ac:spMkLst>
        </pc:spChg>
        <pc:spChg chg="mod">
          <ac:chgData name="Markheiser, Reiner" userId="84d938be-0cfb-4328-9625-adfaac57d122" providerId="ADAL" clId="{E532868E-1ED1-4069-9336-0E0DF4F43D6B}" dt="2020-09-02T15:21:57.060" v="3900" actId="790"/>
          <ac:spMkLst>
            <pc:docMk/>
            <pc:sldMk cId="1806607197" sldId="6474"/>
            <ac:spMk id="96" creationId="{00000000-0000-0000-0000-000000000000}"/>
          </ac:spMkLst>
        </pc:spChg>
        <pc:spChg chg="mod">
          <ac:chgData name="Markheiser, Reiner" userId="84d938be-0cfb-4328-9625-adfaac57d122" providerId="ADAL" clId="{E532868E-1ED1-4069-9336-0E0DF4F43D6B}" dt="2020-09-02T15:21:57.061" v="3901" actId="790"/>
          <ac:spMkLst>
            <pc:docMk/>
            <pc:sldMk cId="1806607197" sldId="6474"/>
            <ac:spMk id="97" creationId="{00000000-0000-0000-0000-000000000000}"/>
          </ac:spMkLst>
        </pc:spChg>
        <pc:spChg chg="mod">
          <ac:chgData name="Markheiser, Reiner" userId="84d938be-0cfb-4328-9625-adfaac57d122" providerId="ADAL" clId="{E532868E-1ED1-4069-9336-0E0DF4F43D6B}" dt="2020-09-02T15:21:57.061" v="3902" actId="790"/>
          <ac:spMkLst>
            <pc:docMk/>
            <pc:sldMk cId="1806607197" sldId="6474"/>
            <ac:spMk id="98" creationId="{00000000-0000-0000-0000-000000000000}"/>
          </ac:spMkLst>
        </pc:spChg>
        <pc:spChg chg="mod">
          <ac:chgData name="Markheiser, Reiner" userId="84d938be-0cfb-4328-9625-adfaac57d122" providerId="ADAL" clId="{E532868E-1ED1-4069-9336-0E0DF4F43D6B}" dt="2020-09-02T15:21:57.062" v="3903" actId="790"/>
          <ac:spMkLst>
            <pc:docMk/>
            <pc:sldMk cId="1806607197" sldId="6474"/>
            <ac:spMk id="99" creationId="{00000000-0000-0000-0000-000000000000}"/>
          </ac:spMkLst>
        </pc:spChg>
        <pc:spChg chg="mod">
          <ac:chgData name="Markheiser, Reiner" userId="84d938be-0cfb-4328-9625-adfaac57d122" providerId="ADAL" clId="{E532868E-1ED1-4069-9336-0E0DF4F43D6B}" dt="2020-09-02T15:21:57.063" v="3904" actId="790"/>
          <ac:spMkLst>
            <pc:docMk/>
            <pc:sldMk cId="1806607197" sldId="6474"/>
            <ac:spMk id="100" creationId="{00000000-0000-0000-0000-000000000000}"/>
          </ac:spMkLst>
        </pc:spChg>
        <pc:spChg chg="mod">
          <ac:chgData name="Markheiser, Reiner" userId="84d938be-0cfb-4328-9625-adfaac57d122" providerId="ADAL" clId="{E532868E-1ED1-4069-9336-0E0DF4F43D6B}" dt="2020-09-02T15:21:57.063" v="3905" actId="790"/>
          <ac:spMkLst>
            <pc:docMk/>
            <pc:sldMk cId="1806607197" sldId="6474"/>
            <ac:spMk id="101" creationId="{00000000-0000-0000-0000-000000000000}"/>
          </ac:spMkLst>
        </pc:spChg>
        <pc:spChg chg="mod">
          <ac:chgData name="Markheiser, Reiner" userId="84d938be-0cfb-4328-9625-adfaac57d122" providerId="ADAL" clId="{E532868E-1ED1-4069-9336-0E0DF4F43D6B}" dt="2020-09-02T15:21:57.064" v="3906" actId="790"/>
          <ac:spMkLst>
            <pc:docMk/>
            <pc:sldMk cId="1806607197" sldId="6474"/>
            <ac:spMk id="102" creationId="{00000000-0000-0000-0000-000000000000}"/>
          </ac:spMkLst>
        </pc:spChg>
        <pc:spChg chg="mod">
          <ac:chgData name="Markheiser, Reiner" userId="84d938be-0cfb-4328-9625-adfaac57d122" providerId="ADAL" clId="{E532868E-1ED1-4069-9336-0E0DF4F43D6B}" dt="2020-09-02T15:21:57.064" v="3907" actId="790"/>
          <ac:spMkLst>
            <pc:docMk/>
            <pc:sldMk cId="1806607197" sldId="6474"/>
            <ac:spMk id="103" creationId="{00000000-0000-0000-0000-000000000000}"/>
          </ac:spMkLst>
        </pc:spChg>
        <pc:spChg chg="mod">
          <ac:chgData name="Markheiser, Reiner" userId="84d938be-0cfb-4328-9625-adfaac57d122" providerId="ADAL" clId="{E532868E-1ED1-4069-9336-0E0DF4F43D6B}" dt="2020-09-02T15:21:57.065" v="3908" actId="790"/>
          <ac:spMkLst>
            <pc:docMk/>
            <pc:sldMk cId="1806607197" sldId="6474"/>
            <ac:spMk id="104" creationId="{00000000-0000-0000-0000-000000000000}"/>
          </ac:spMkLst>
        </pc:spChg>
        <pc:spChg chg="mod">
          <ac:chgData name="Markheiser, Reiner" userId="84d938be-0cfb-4328-9625-adfaac57d122" providerId="ADAL" clId="{E532868E-1ED1-4069-9336-0E0DF4F43D6B}" dt="2020-09-02T15:21:57.065" v="3909" actId="790"/>
          <ac:spMkLst>
            <pc:docMk/>
            <pc:sldMk cId="1806607197" sldId="6474"/>
            <ac:spMk id="105" creationId="{00000000-0000-0000-0000-000000000000}"/>
          </ac:spMkLst>
        </pc:spChg>
        <pc:spChg chg="mod">
          <ac:chgData name="Markheiser, Reiner" userId="84d938be-0cfb-4328-9625-adfaac57d122" providerId="ADAL" clId="{E532868E-1ED1-4069-9336-0E0DF4F43D6B}" dt="2020-09-02T15:21:57.066" v="3910" actId="790"/>
          <ac:spMkLst>
            <pc:docMk/>
            <pc:sldMk cId="1806607197" sldId="6474"/>
            <ac:spMk id="106" creationId="{00000000-0000-0000-0000-000000000000}"/>
          </ac:spMkLst>
        </pc:spChg>
        <pc:spChg chg="mod">
          <ac:chgData name="Markheiser, Reiner" userId="84d938be-0cfb-4328-9625-adfaac57d122" providerId="ADAL" clId="{E532868E-1ED1-4069-9336-0E0DF4F43D6B}" dt="2020-09-02T15:21:57.066" v="3911" actId="790"/>
          <ac:spMkLst>
            <pc:docMk/>
            <pc:sldMk cId="1806607197" sldId="6474"/>
            <ac:spMk id="107" creationId="{00000000-0000-0000-0000-000000000000}"/>
          </ac:spMkLst>
        </pc:spChg>
        <pc:spChg chg="mod">
          <ac:chgData name="Markheiser, Reiner" userId="84d938be-0cfb-4328-9625-adfaac57d122" providerId="ADAL" clId="{E532868E-1ED1-4069-9336-0E0DF4F43D6B}" dt="2020-09-02T15:21:57.067" v="3912" actId="790"/>
          <ac:spMkLst>
            <pc:docMk/>
            <pc:sldMk cId="1806607197" sldId="6474"/>
            <ac:spMk id="108" creationId="{00000000-0000-0000-0000-000000000000}"/>
          </ac:spMkLst>
        </pc:spChg>
        <pc:spChg chg="mod">
          <ac:chgData name="Markheiser, Reiner" userId="84d938be-0cfb-4328-9625-adfaac57d122" providerId="ADAL" clId="{E532868E-1ED1-4069-9336-0E0DF4F43D6B}" dt="2020-09-02T15:21:57.067" v="3913" actId="790"/>
          <ac:spMkLst>
            <pc:docMk/>
            <pc:sldMk cId="1806607197" sldId="6474"/>
            <ac:spMk id="109" creationId="{00000000-0000-0000-0000-000000000000}"/>
          </ac:spMkLst>
        </pc:spChg>
        <pc:spChg chg="mod">
          <ac:chgData name="Markheiser, Reiner" userId="84d938be-0cfb-4328-9625-adfaac57d122" providerId="ADAL" clId="{E532868E-1ED1-4069-9336-0E0DF4F43D6B}" dt="2020-09-02T15:21:57.068" v="3914" actId="790"/>
          <ac:spMkLst>
            <pc:docMk/>
            <pc:sldMk cId="1806607197" sldId="6474"/>
            <ac:spMk id="110" creationId="{00000000-0000-0000-0000-000000000000}"/>
          </ac:spMkLst>
        </pc:spChg>
        <pc:spChg chg="mod">
          <ac:chgData name="Markheiser, Reiner" userId="84d938be-0cfb-4328-9625-adfaac57d122" providerId="ADAL" clId="{E532868E-1ED1-4069-9336-0E0DF4F43D6B}" dt="2020-09-02T15:21:57.069" v="3915" actId="790"/>
          <ac:spMkLst>
            <pc:docMk/>
            <pc:sldMk cId="1806607197" sldId="6474"/>
            <ac:spMk id="111" creationId="{00000000-0000-0000-0000-000000000000}"/>
          </ac:spMkLst>
        </pc:spChg>
        <pc:spChg chg="mod">
          <ac:chgData name="Markheiser, Reiner" userId="84d938be-0cfb-4328-9625-adfaac57d122" providerId="ADAL" clId="{E532868E-1ED1-4069-9336-0E0DF4F43D6B}" dt="2020-09-02T15:21:57.069" v="3916" actId="790"/>
          <ac:spMkLst>
            <pc:docMk/>
            <pc:sldMk cId="1806607197" sldId="6474"/>
            <ac:spMk id="112" creationId="{00000000-0000-0000-0000-000000000000}"/>
          </ac:spMkLst>
        </pc:spChg>
        <pc:spChg chg="mod">
          <ac:chgData name="Markheiser, Reiner" userId="84d938be-0cfb-4328-9625-adfaac57d122" providerId="ADAL" clId="{E532868E-1ED1-4069-9336-0E0DF4F43D6B}" dt="2020-09-02T15:21:57.070" v="3917" actId="790"/>
          <ac:spMkLst>
            <pc:docMk/>
            <pc:sldMk cId="1806607197" sldId="6474"/>
            <ac:spMk id="113" creationId="{00000000-0000-0000-0000-000000000000}"/>
          </ac:spMkLst>
        </pc:spChg>
        <pc:spChg chg="mod">
          <ac:chgData name="Markheiser, Reiner" userId="84d938be-0cfb-4328-9625-adfaac57d122" providerId="ADAL" clId="{E532868E-1ED1-4069-9336-0E0DF4F43D6B}" dt="2020-09-02T15:21:57.070" v="3918" actId="790"/>
          <ac:spMkLst>
            <pc:docMk/>
            <pc:sldMk cId="1806607197" sldId="6474"/>
            <ac:spMk id="114" creationId="{00000000-0000-0000-0000-000000000000}"/>
          </ac:spMkLst>
        </pc:spChg>
        <pc:spChg chg="mod">
          <ac:chgData name="Markheiser, Reiner" userId="84d938be-0cfb-4328-9625-adfaac57d122" providerId="ADAL" clId="{E532868E-1ED1-4069-9336-0E0DF4F43D6B}" dt="2020-09-02T15:21:57.071" v="3919" actId="790"/>
          <ac:spMkLst>
            <pc:docMk/>
            <pc:sldMk cId="1806607197" sldId="6474"/>
            <ac:spMk id="115" creationId="{00000000-0000-0000-0000-000000000000}"/>
          </ac:spMkLst>
        </pc:spChg>
        <pc:spChg chg="mod">
          <ac:chgData name="Markheiser, Reiner" userId="84d938be-0cfb-4328-9625-adfaac57d122" providerId="ADAL" clId="{E532868E-1ED1-4069-9336-0E0DF4F43D6B}" dt="2020-09-02T15:21:57.071" v="3920" actId="790"/>
          <ac:spMkLst>
            <pc:docMk/>
            <pc:sldMk cId="1806607197" sldId="6474"/>
            <ac:spMk id="116" creationId="{00000000-0000-0000-0000-000000000000}"/>
          </ac:spMkLst>
        </pc:spChg>
        <pc:spChg chg="mod">
          <ac:chgData name="Markheiser, Reiner" userId="84d938be-0cfb-4328-9625-adfaac57d122" providerId="ADAL" clId="{E532868E-1ED1-4069-9336-0E0DF4F43D6B}" dt="2020-09-02T15:21:57.072" v="3921" actId="790"/>
          <ac:spMkLst>
            <pc:docMk/>
            <pc:sldMk cId="1806607197" sldId="6474"/>
            <ac:spMk id="117" creationId="{00000000-0000-0000-0000-000000000000}"/>
          </ac:spMkLst>
        </pc:spChg>
        <pc:spChg chg="mod">
          <ac:chgData name="Markheiser, Reiner" userId="84d938be-0cfb-4328-9625-adfaac57d122" providerId="ADAL" clId="{E532868E-1ED1-4069-9336-0E0DF4F43D6B}" dt="2020-09-02T15:21:57.074" v="3922" actId="790"/>
          <ac:spMkLst>
            <pc:docMk/>
            <pc:sldMk cId="1806607197" sldId="6474"/>
            <ac:spMk id="118" creationId="{00000000-0000-0000-0000-000000000000}"/>
          </ac:spMkLst>
        </pc:spChg>
        <pc:spChg chg="mod">
          <ac:chgData name="Markheiser, Reiner" userId="84d938be-0cfb-4328-9625-adfaac57d122" providerId="ADAL" clId="{E532868E-1ED1-4069-9336-0E0DF4F43D6B}" dt="2020-09-02T15:21:57.075" v="3923" actId="790"/>
          <ac:spMkLst>
            <pc:docMk/>
            <pc:sldMk cId="1806607197" sldId="6474"/>
            <ac:spMk id="119" creationId="{00000000-0000-0000-0000-000000000000}"/>
          </ac:spMkLst>
        </pc:spChg>
        <pc:spChg chg="mod">
          <ac:chgData name="Markheiser, Reiner" userId="84d938be-0cfb-4328-9625-adfaac57d122" providerId="ADAL" clId="{E532868E-1ED1-4069-9336-0E0DF4F43D6B}" dt="2020-09-02T15:21:57.075" v="3924" actId="790"/>
          <ac:spMkLst>
            <pc:docMk/>
            <pc:sldMk cId="1806607197" sldId="6474"/>
            <ac:spMk id="120" creationId="{00000000-0000-0000-0000-000000000000}"/>
          </ac:spMkLst>
        </pc:spChg>
        <pc:spChg chg="mod">
          <ac:chgData name="Markheiser, Reiner" userId="84d938be-0cfb-4328-9625-adfaac57d122" providerId="ADAL" clId="{E532868E-1ED1-4069-9336-0E0DF4F43D6B}" dt="2020-09-02T15:21:57.076" v="3925" actId="790"/>
          <ac:spMkLst>
            <pc:docMk/>
            <pc:sldMk cId="1806607197" sldId="6474"/>
            <ac:spMk id="121" creationId="{00000000-0000-0000-0000-000000000000}"/>
          </ac:spMkLst>
        </pc:spChg>
        <pc:spChg chg="mod">
          <ac:chgData name="Markheiser, Reiner" userId="84d938be-0cfb-4328-9625-adfaac57d122" providerId="ADAL" clId="{E532868E-1ED1-4069-9336-0E0DF4F43D6B}" dt="2020-09-02T15:21:57.077" v="3926" actId="790"/>
          <ac:spMkLst>
            <pc:docMk/>
            <pc:sldMk cId="1806607197" sldId="6474"/>
            <ac:spMk id="122" creationId="{00000000-0000-0000-0000-000000000000}"/>
          </ac:spMkLst>
        </pc:spChg>
        <pc:spChg chg="mod">
          <ac:chgData name="Markheiser, Reiner" userId="84d938be-0cfb-4328-9625-adfaac57d122" providerId="ADAL" clId="{E532868E-1ED1-4069-9336-0E0DF4F43D6B}" dt="2020-09-02T15:21:57.078" v="3929" actId="790"/>
          <ac:spMkLst>
            <pc:docMk/>
            <pc:sldMk cId="1806607197" sldId="6474"/>
            <ac:spMk id="123" creationId="{00000000-0000-0000-0000-000000000000}"/>
          </ac:spMkLst>
        </pc:spChg>
        <pc:spChg chg="mod">
          <ac:chgData name="Markheiser, Reiner" userId="84d938be-0cfb-4328-9625-adfaac57d122" providerId="ADAL" clId="{E532868E-1ED1-4069-9336-0E0DF4F43D6B}" dt="2020-09-02T15:21:57.080" v="3931" actId="790"/>
          <ac:spMkLst>
            <pc:docMk/>
            <pc:sldMk cId="1806607197" sldId="6474"/>
            <ac:spMk id="124" creationId="{00000000-0000-0000-0000-000000000000}"/>
          </ac:spMkLst>
        </pc:spChg>
        <pc:spChg chg="mod">
          <ac:chgData name="Markheiser, Reiner" userId="84d938be-0cfb-4328-9625-adfaac57d122" providerId="ADAL" clId="{E532868E-1ED1-4069-9336-0E0DF4F43D6B}" dt="2020-09-02T15:21:57.081" v="3933" actId="790"/>
          <ac:spMkLst>
            <pc:docMk/>
            <pc:sldMk cId="1806607197" sldId="6474"/>
            <ac:spMk id="125" creationId="{00000000-0000-0000-0000-000000000000}"/>
          </ac:spMkLst>
        </pc:spChg>
        <pc:spChg chg="mod">
          <ac:chgData name="Markheiser, Reiner" userId="84d938be-0cfb-4328-9625-adfaac57d122" providerId="ADAL" clId="{E532868E-1ED1-4069-9336-0E0DF4F43D6B}" dt="2020-09-02T15:21:57.082" v="3935" actId="790"/>
          <ac:spMkLst>
            <pc:docMk/>
            <pc:sldMk cId="1806607197" sldId="6474"/>
            <ac:spMk id="126" creationId="{00000000-0000-0000-0000-000000000000}"/>
          </ac:spMkLst>
        </pc:spChg>
        <pc:spChg chg="mod">
          <ac:chgData name="Markheiser, Reiner" userId="84d938be-0cfb-4328-9625-adfaac57d122" providerId="ADAL" clId="{E532868E-1ED1-4069-9336-0E0DF4F43D6B}" dt="2020-09-02T15:21:57.090" v="3943" actId="790"/>
          <ac:spMkLst>
            <pc:docMk/>
            <pc:sldMk cId="1806607197" sldId="6474"/>
            <ac:spMk id="127" creationId="{00000000-0000-0000-0000-000000000000}"/>
          </ac:spMkLst>
        </pc:spChg>
        <pc:spChg chg="mod">
          <ac:chgData name="Markheiser, Reiner" userId="84d938be-0cfb-4328-9625-adfaac57d122" providerId="ADAL" clId="{E532868E-1ED1-4069-9336-0E0DF4F43D6B}" dt="2020-09-02T15:21:57.095" v="3951" actId="790"/>
          <ac:spMkLst>
            <pc:docMk/>
            <pc:sldMk cId="1806607197" sldId="6474"/>
            <ac:spMk id="128" creationId="{D7735C5C-23DC-4569-A912-57AFDE08D600}"/>
          </ac:spMkLst>
        </pc:spChg>
        <pc:spChg chg="mod">
          <ac:chgData name="Markheiser, Reiner" userId="84d938be-0cfb-4328-9625-adfaac57d122" providerId="ADAL" clId="{E532868E-1ED1-4069-9336-0E0DF4F43D6B}" dt="2020-09-02T15:21:57.096" v="3953" actId="790"/>
          <ac:spMkLst>
            <pc:docMk/>
            <pc:sldMk cId="1806607197" sldId="6474"/>
            <ac:spMk id="129" creationId="{5EACB867-512C-4CE8-B620-F60329F03B4E}"/>
          </ac:spMkLst>
        </pc:spChg>
        <pc:spChg chg="mod">
          <ac:chgData name="Markheiser, Reiner" userId="84d938be-0cfb-4328-9625-adfaac57d122" providerId="ADAL" clId="{E532868E-1ED1-4069-9336-0E0DF4F43D6B}" dt="2020-09-02T15:21:57.093" v="3947" actId="790"/>
          <ac:spMkLst>
            <pc:docMk/>
            <pc:sldMk cId="1806607197" sldId="6474"/>
            <ac:spMk id="158" creationId="{B4A5CE37-10D5-451E-BE9F-617919D9F1E0}"/>
          </ac:spMkLst>
        </pc:spChg>
        <pc:spChg chg="mod">
          <ac:chgData name="Markheiser, Reiner" userId="84d938be-0cfb-4328-9625-adfaac57d122" providerId="ADAL" clId="{E532868E-1ED1-4069-9336-0E0DF4F43D6B}" dt="2020-09-02T15:21:57.092" v="3945" actId="790"/>
          <ac:spMkLst>
            <pc:docMk/>
            <pc:sldMk cId="1806607197" sldId="6474"/>
            <ac:spMk id="161" creationId="{00000000-0000-0000-0000-000000000000}"/>
          </ac:spMkLst>
        </pc:spChg>
        <pc:spChg chg="mod">
          <ac:chgData name="Markheiser, Reiner" userId="84d938be-0cfb-4328-9625-adfaac57d122" providerId="ADAL" clId="{E532868E-1ED1-4069-9336-0E0DF4F43D6B}" dt="2020-09-02T15:21:57.028" v="3863" actId="790"/>
          <ac:spMkLst>
            <pc:docMk/>
            <pc:sldMk cId="1806607197" sldId="6474"/>
            <ac:spMk id="165" creationId="{00000000-0000-0000-0000-000000000000}"/>
          </ac:spMkLst>
        </pc:spChg>
        <pc:spChg chg="mod">
          <ac:chgData name="Markheiser, Reiner" userId="84d938be-0cfb-4328-9625-adfaac57d122" providerId="ADAL" clId="{E532868E-1ED1-4069-9336-0E0DF4F43D6B}" dt="2020-09-02T15:21:57.077" v="3927" actId="790"/>
          <ac:spMkLst>
            <pc:docMk/>
            <pc:sldMk cId="1806607197" sldId="6474"/>
            <ac:spMk id="167" creationId="{00000000-0000-0000-0000-000000000000}"/>
          </ac:spMkLst>
        </pc:spChg>
      </pc:sldChg>
      <pc:sldChg chg="modSp modNotes">
        <pc:chgData name="Markheiser, Reiner" userId="84d938be-0cfb-4328-9625-adfaac57d122" providerId="ADAL" clId="{E532868E-1ED1-4069-9336-0E0DF4F43D6B}" dt="2020-09-02T15:21:56.673" v="3452" actId="790"/>
        <pc:sldMkLst>
          <pc:docMk/>
          <pc:sldMk cId="2780183599" sldId="6529"/>
        </pc:sldMkLst>
        <pc:spChg chg="mod">
          <ac:chgData name="Markheiser, Reiner" userId="84d938be-0cfb-4328-9625-adfaac57d122" providerId="ADAL" clId="{E532868E-1ED1-4069-9336-0E0DF4F43D6B}" dt="2020-09-02T15:21:56.653" v="3439" actId="790"/>
          <ac:spMkLst>
            <pc:docMk/>
            <pc:sldMk cId="2780183599" sldId="6529"/>
            <ac:spMk id="4" creationId="{6BD9430B-F372-4605-8862-450D0050E017}"/>
          </ac:spMkLst>
        </pc:spChg>
        <pc:spChg chg="mod">
          <ac:chgData name="Markheiser, Reiner" userId="84d938be-0cfb-4328-9625-adfaac57d122" providerId="ADAL" clId="{E532868E-1ED1-4069-9336-0E0DF4F43D6B}" dt="2020-09-02T15:21:56.652" v="3438" actId="790"/>
          <ac:spMkLst>
            <pc:docMk/>
            <pc:sldMk cId="2780183599" sldId="6529"/>
            <ac:spMk id="5" creationId="{3471A425-2859-4A0F-87D3-C149611A9925}"/>
          </ac:spMkLst>
        </pc:spChg>
        <pc:spChg chg="mod">
          <ac:chgData name="Markheiser, Reiner" userId="84d938be-0cfb-4328-9625-adfaac57d122" providerId="ADAL" clId="{E532868E-1ED1-4069-9336-0E0DF4F43D6B}" dt="2020-09-02T15:21:56.651" v="3436" actId="790"/>
          <ac:spMkLst>
            <pc:docMk/>
            <pc:sldMk cId="2780183599" sldId="6529"/>
            <ac:spMk id="6" creationId="{B7D0D515-2F4C-443A-B262-CD8AEB29E942}"/>
          </ac:spMkLst>
        </pc:spChg>
        <pc:spChg chg="mod">
          <ac:chgData name="Markheiser, Reiner" userId="84d938be-0cfb-4328-9625-adfaac57d122" providerId="ADAL" clId="{E532868E-1ED1-4069-9336-0E0DF4F43D6B}" dt="2020-09-02T15:21:56.649" v="3434" actId="790"/>
          <ac:spMkLst>
            <pc:docMk/>
            <pc:sldMk cId="2780183599" sldId="6529"/>
            <ac:spMk id="7" creationId="{047676E7-F1B7-4712-A2AE-2297C5013BBB}"/>
          </ac:spMkLst>
        </pc:spChg>
        <pc:spChg chg="mod">
          <ac:chgData name="Markheiser, Reiner" userId="84d938be-0cfb-4328-9625-adfaac57d122" providerId="ADAL" clId="{E532868E-1ED1-4069-9336-0E0DF4F43D6B}" dt="2020-09-02T15:21:56.662" v="3445" actId="790"/>
          <ac:spMkLst>
            <pc:docMk/>
            <pc:sldMk cId="2780183599" sldId="6529"/>
            <ac:spMk id="13" creationId="{A8BDCF0C-BC45-42EC-914B-9EE46F8F5EE0}"/>
          </ac:spMkLst>
        </pc:spChg>
        <pc:spChg chg="mod">
          <ac:chgData name="Markheiser, Reiner" userId="84d938be-0cfb-4328-9625-adfaac57d122" providerId="ADAL" clId="{E532868E-1ED1-4069-9336-0E0DF4F43D6B}" dt="2020-09-02T15:21:56.657" v="3441" actId="790"/>
          <ac:spMkLst>
            <pc:docMk/>
            <pc:sldMk cId="2780183599" sldId="6529"/>
            <ac:spMk id="21" creationId="{9FBB6725-21E0-44A6-9D43-E6978750E6DA}"/>
          </ac:spMkLst>
        </pc:spChg>
        <pc:spChg chg="mod">
          <ac:chgData name="Markheiser, Reiner" userId="84d938be-0cfb-4328-9625-adfaac57d122" providerId="ADAL" clId="{E532868E-1ED1-4069-9336-0E0DF4F43D6B}" dt="2020-09-02T15:21:56.666" v="3449" actId="790"/>
          <ac:spMkLst>
            <pc:docMk/>
            <pc:sldMk cId="2780183599" sldId="6529"/>
            <ac:spMk id="22" creationId="{7A1D7AA0-03AA-43FF-857A-FC253EE20DBE}"/>
          </ac:spMkLst>
        </pc:spChg>
        <pc:spChg chg="mod">
          <ac:chgData name="Markheiser, Reiner" userId="84d938be-0cfb-4328-9625-adfaac57d122" providerId="ADAL" clId="{E532868E-1ED1-4069-9336-0E0DF4F43D6B}" dt="2020-09-02T15:21:56.660" v="3443" actId="790"/>
          <ac:spMkLst>
            <pc:docMk/>
            <pc:sldMk cId="2780183599" sldId="6529"/>
            <ac:spMk id="23" creationId="{08D113BE-A0A9-4EF5-8592-5C38F4BE4249}"/>
          </ac:spMkLst>
        </pc:spChg>
        <pc:spChg chg="mod">
          <ac:chgData name="Markheiser, Reiner" userId="84d938be-0cfb-4328-9625-adfaac57d122" providerId="ADAL" clId="{E532868E-1ED1-4069-9336-0E0DF4F43D6B}" dt="2020-09-02T15:21:56.665" v="3447" actId="790"/>
          <ac:spMkLst>
            <pc:docMk/>
            <pc:sldMk cId="2780183599" sldId="6529"/>
            <ac:spMk id="27" creationId="{96A755C3-F3C2-4C0F-B888-295BA0964AA7}"/>
          </ac:spMkLst>
        </pc:spChg>
      </pc:sldChg>
      <pc:sldChg chg="modSp modNotes">
        <pc:chgData name="Markheiser, Reiner" userId="84d938be-0cfb-4328-9625-adfaac57d122" providerId="ADAL" clId="{E532868E-1ED1-4069-9336-0E0DF4F43D6B}" dt="2020-09-02T15:21:56.791" v="3606" actId="790"/>
        <pc:sldMkLst>
          <pc:docMk/>
          <pc:sldMk cId="1746802390" sldId="6537"/>
        </pc:sldMkLst>
        <pc:spChg chg="mod">
          <ac:chgData name="Markheiser, Reiner" userId="84d938be-0cfb-4328-9625-adfaac57d122" providerId="ADAL" clId="{E532868E-1ED1-4069-9336-0E0DF4F43D6B}" dt="2020-09-02T15:21:56.751" v="3558" actId="790"/>
          <ac:spMkLst>
            <pc:docMk/>
            <pc:sldMk cId="1746802390" sldId="6537"/>
            <ac:spMk id="2" creationId="{00000000-0000-0000-0000-000000000000}"/>
          </ac:spMkLst>
        </pc:spChg>
        <pc:spChg chg="mod">
          <ac:chgData name="Markheiser, Reiner" userId="84d938be-0cfb-4328-9625-adfaac57d122" providerId="ADAL" clId="{E532868E-1ED1-4069-9336-0E0DF4F43D6B}" dt="2020-09-02T15:21:56.786" v="3601" actId="790"/>
          <ac:spMkLst>
            <pc:docMk/>
            <pc:sldMk cId="1746802390" sldId="6537"/>
            <ac:spMk id="3" creationId="{00000000-0000-0000-0000-000000000000}"/>
          </ac:spMkLst>
        </pc:spChg>
        <pc:spChg chg="mod">
          <ac:chgData name="Markheiser, Reiner" userId="84d938be-0cfb-4328-9625-adfaac57d122" providerId="ADAL" clId="{E532868E-1ED1-4069-9336-0E0DF4F43D6B}" dt="2020-09-02T15:21:56.761" v="3566" actId="790"/>
          <ac:spMkLst>
            <pc:docMk/>
            <pc:sldMk cId="1746802390" sldId="6537"/>
            <ac:spMk id="6" creationId="{00000000-0000-0000-0000-000000000000}"/>
          </ac:spMkLst>
        </pc:spChg>
        <pc:spChg chg="mod">
          <ac:chgData name="Markheiser, Reiner" userId="84d938be-0cfb-4328-9625-adfaac57d122" providerId="ADAL" clId="{E532868E-1ED1-4069-9336-0E0DF4F43D6B}" dt="2020-09-02T15:21:56.761" v="3567" actId="790"/>
          <ac:spMkLst>
            <pc:docMk/>
            <pc:sldMk cId="1746802390" sldId="6537"/>
            <ac:spMk id="7" creationId="{00000000-0000-0000-0000-000000000000}"/>
          </ac:spMkLst>
        </pc:spChg>
        <pc:spChg chg="mod">
          <ac:chgData name="Markheiser, Reiner" userId="84d938be-0cfb-4328-9625-adfaac57d122" providerId="ADAL" clId="{E532868E-1ED1-4069-9336-0E0DF4F43D6B}" dt="2020-09-02T15:21:56.762" v="3568" actId="790"/>
          <ac:spMkLst>
            <pc:docMk/>
            <pc:sldMk cId="1746802390" sldId="6537"/>
            <ac:spMk id="8" creationId="{00000000-0000-0000-0000-000000000000}"/>
          </ac:spMkLst>
        </pc:spChg>
        <pc:spChg chg="mod">
          <ac:chgData name="Markheiser, Reiner" userId="84d938be-0cfb-4328-9625-adfaac57d122" providerId="ADAL" clId="{E532868E-1ED1-4069-9336-0E0DF4F43D6B}" dt="2020-09-02T15:21:56.762" v="3569" actId="790"/>
          <ac:spMkLst>
            <pc:docMk/>
            <pc:sldMk cId="1746802390" sldId="6537"/>
            <ac:spMk id="9" creationId="{00000000-0000-0000-0000-000000000000}"/>
          </ac:spMkLst>
        </pc:spChg>
        <pc:spChg chg="mod">
          <ac:chgData name="Markheiser, Reiner" userId="84d938be-0cfb-4328-9625-adfaac57d122" providerId="ADAL" clId="{E532868E-1ED1-4069-9336-0E0DF4F43D6B}" dt="2020-09-02T15:21:56.763" v="3570" actId="790"/>
          <ac:spMkLst>
            <pc:docMk/>
            <pc:sldMk cId="1746802390" sldId="6537"/>
            <ac:spMk id="10" creationId="{00000000-0000-0000-0000-000000000000}"/>
          </ac:spMkLst>
        </pc:spChg>
        <pc:spChg chg="mod">
          <ac:chgData name="Markheiser, Reiner" userId="84d938be-0cfb-4328-9625-adfaac57d122" providerId="ADAL" clId="{E532868E-1ED1-4069-9336-0E0DF4F43D6B}" dt="2020-09-02T15:21:56.764" v="3571" actId="790"/>
          <ac:spMkLst>
            <pc:docMk/>
            <pc:sldMk cId="1746802390" sldId="6537"/>
            <ac:spMk id="16" creationId="{00000000-0000-0000-0000-000000000000}"/>
          </ac:spMkLst>
        </pc:spChg>
        <pc:spChg chg="mod">
          <ac:chgData name="Markheiser, Reiner" userId="84d938be-0cfb-4328-9625-adfaac57d122" providerId="ADAL" clId="{E532868E-1ED1-4069-9336-0E0DF4F43D6B}" dt="2020-09-02T15:21:56.765" v="3572" actId="790"/>
          <ac:spMkLst>
            <pc:docMk/>
            <pc:sldMk cId="1746802390" sldId="6537"/>
            <ac:spMk id="17" creationId="{00000000-0000-0000-0000-000000000000}"/>
          </ac:spMkLst>
        </pc:spChg>
        <pc:spChg chg="mod">
          <ac:chgData name="Markheiser, Reiner" userId="84d938be-0cfb-4328-9625-adfaac57d122" providerId="ADAL" clId="{E532868E-1ED1-4069-9336-0E0DF4F43D6B}" dt="2020-09-02T15:21:56.765" v="3573" actId="790"/>
          <ac:spMkLst>
            <pc:docMk/>
            <pc:sldMk cId="1746802390" sldId="6537"/>
            <ac:spMk id="19" creationId="{00000000-0000-0000-0000-000000000000}"/>
          </ac:spMkLst>
        </pc:spChg>
        <pc:spChg chg="mod">
          <ac:chgData name="Markheiser, Reiner" userId="84d938be-0cfb-4328-9625-adfaac57d122" providerId="ADAL" clId="{E532868E-1ED1-4069-9336-0E0DF4F43D6B}" dt="2020-09-02T15:21:56.766" v="3574" actId="790"/>
          <ac:spMkLst>
            <pc:docMk/>
            <pc:sldMk cId="1746802390" sldId="6537"/>
            <ac:spMk id="20" creationId="{00000000-0000-0000-0000-000000000000}"/>
          </ac:spMkLst>
        </pc:spChg>
        <pc:spChg chg="mod">
          <ac:chgData name="Markheiser, Reiner" userId="84d938be-0cfb-4328-9625-adfaac57d122" providerId="ADAL" clId="{E532868E-1ED1-4069-9336-0E0DF4F43D6B}" dt="2020-09-02T15:21:56.767" v="3575" actId="790"/>
          <ac:spMkLst>
            <pc:docMk/>
            <pc:sldMk cId="1746802390" sldId="6537"/>
            <ac:spMk id="21" creationId="{00000000-0000-0000-0000-000000000000}"/>
          </ac:spMkLst>
        </pc:spChg>
        <pc:spChg chg="mod">
          <ac:chgData name="Markheiser, Reiner" userId="84d938be-0cfb-4328-9625-adfaac57d122" providerId="ADAL" clId="{E532868E-1ED1-4069-9336-0E0DF4F43D6B}" dt="2020-09-02T15:21:56.768" v="3577" actId="790"/>
          <ac:spMkLst>
            <pc:docMk/>
            <pc:sldMk cId="1746802390" sldId="6537"/>
            <ac:spMk id="26" creationId="{00000000-0000-0000-0000-000000000000}"/>
          </ac:spMkLst>
        </pc:spChg>
        <pc:spChg chg="mod">
          <ac:chgData name="Markheiser, Reiner" userId="84d938be-0cfb-4328-9625-adfaac57d122" providerId="ADAL" clId="{E532868E-1ED1-4069-9336-0E0DF4F43D6B}" dt="2020-09-02T15:21:56.779" v="3591" actId="790"/>
          <ac:spMkLst>
            <pc:docMk/>
            <pc:sldMk cId="1746802390" sldId="6537"/>
            <ac:spMk id="29" creationId="{00000000-0000-0000-0000-000000000000}"/>
          </ac:spMkLst>
        </pc:spChg>
        <pc:spChg chg="mod">
          <ac:chgData name="Markheiser, Reiner" userId="84d938be-0cfb-4328-9625-adfaac57d122" providerId="ADAL" clId="{E532868E-1ED1-4069-9336-0E0DF4F43D6B}" dt="2020-09-02T15:21:56.780" v="3592" actId="790"/>
          <ac:spMkLst>
            <pc:docMk/>
            <pc:sldMk cId="1746802390" sldId="6537"/>
            <ac:spMk id="30" creationId="{00000000-0000-0000-0000-000000000000}"/>
          </ac:spMkLst>
        </pc:spChg>
        <pc:spChg chg="mod">
          <ac:chgData name="Markheiser, Reiner" userId="84d938be-0cfb-4328-9625-adfaac57d122" providerId="ADAL" clId="{E532868E-1ED1-4069-9336-0E0DF4F43D6B}" dt="2020-09-02T15:21:56.781" v="3593" actId="790"/>
          <ac:spMkLst>
            <pc:docMk/>
            <pc:sldMk cId="1746802390" sldId="6537"/>
            <ac:spMk id="31" creationId="{00000000-0000-0000-0000-000000000000}"/>
          </ac:spMkLst>
        </pc:spChg>
        <pc:spChg chg="mod">
          <ac:chgData name="Markheiser, Reiner" userId="84d938be-0cfb-4328-9625-adfaac57d122" providerId="ADAL" clId="{E532868E-1ED1-4069-9336-0E0DF4F43D6B}" dt="2020-09-02T15:21:56.749" v="3556" actId="790"/>
          <ac:spMkLst>
            <pc:docMk/>
            <pc:sldMk cId="1746802390" sldId="6537"/>
            <ac:spMk id="52" creationId="{00000000-0000-0000-0000-000000000000}"/>
          </ac:spMkLst>
        </pc:spChg>
        <pc:spChg chg="mod">
          <ac:chgData name="Markheiser, Reiner" userId="84d938be-0cfb-4328-9625-adfaac57d122" providerId="ADAL" clId="{E532868E-1ED1-4069-9336-0E0DF4F43D6B}" dt="2020-09-02T15:21:56.754" v="3562" actId="790"/>
          <ac:spMkLst>
            <pc:docMk/>
            <pc:sldMk cId="1746802390" sldId="6537"/>
            <ac:spMk id="54" creationId="{00000000-0000-0000-0000-000000000000}"/>
          </ac:spMkLst>
        </pc:spChg>
        <pc:spChg chg="mod">
          <ac:chgData name="Markheiser, Reiner" userId="84d938be-0cfb-4328-9625-adfaac57d122" providerId="ADAL" clId="{E532868E-1ED1-4069-9336-0E0DF4F43D6B}" dt="2020-09-02T15:21:56.774" v="3585" actId="790"/>
          <ac:spMkLst>
            <pc:docMk/>
            <pc:sldMk cId="1746802390" sldId="6537"/>
            <ac:spMk id="70" creationId="{00000000-0000-0000-0000-000000000000}"/>
          </ac:spMkLst>
        </pc:spChg>
        <pc:spChg chg="mod">
          <ac:chgData name="Markheiser, Reiner" userId="84d938be-0cfb-4328-9625-adfaac57d122" providerId="ADAL" clId="{E532868E-1ED1-4069-9336-0E0DF4F43D6B}" dt="2020-09-02T15:21:56.775" v="3587" actId="790"/>
          <ac:spMkLst>
            <pc:docMk/>
            <pc:sldMk cId="1746802390" sldId="6537"/>
            <ac:spMk id="73" creationId="{00000000-0000-0000-0000-000000000000}"/>
          </ac:spMkLst>
        </pc:spChg>
        <pc:spChg chg="mod">
          <ac:chgData name="Markheiser, Reiner" userId="84d938be-0cfb-4328-9625-adfaac57d122" providerId="ADAL" clId="{E532868E-1ED1-4069-9336-0E0DF4F43D6B}" dt="2020-09-02T15:21:56.776" v="3589" actId="790"/>
          <ac:spMkLst>
            <pc:docMk/>
            <pc:sldMk cId="1746802390" sldId="6537"/>
            <ac:spMk id="74" creationId="{00000000-0000-0000-0000-000000000000}"/>
          </ac:spMkLst>
        </pc:spChg>
        <pc:spChg chg="mod">
          <ac:chgData name="Markheiser, Reiner" userId="84d938be-0cfb-4328-9625-adfaac57d122" providerId="ADAL" clId="{E532868E-1ED1-4069-9336-0E0DF4F43D6B}" dt="2020-09-02T15:21:56.783" v="3597" actId="790"/>
          <ac:spMkLst>
            <pc:docMk/>
            <pc:sldMk cId="1746802390" sldId="6537"/>
            <ac:spMk id="76" creationId="{00000000-0000-0000-0000-000000000000}"/>
          </ac:spMkLst>
        </pc:spChg>
        <pc:spChg chg="mod">
          <ac:chgData name="Markheiser, Reiner" userId="84d938be-0cfb-4328-9625-adfaac57d122" providerId="ADAL" clId="{E532868E-1ED1-4069-9336-0E0DF4F43D6B}" dt="2020-09-02T15:21:56.785" v="3599" actId="790"/>
          <ac:spMkLst>
            <pc:docMk/>
            <pc:sldMk cId="1746802390" sldId="6537"/>
            <ac:spMk id="79" creationId="{00000000-0000-0000-0000-000000000000}"/>
          </ac:spMkLst>
        </pc:spChg>
        <pc:spChg chg="mod">
          <ac:chgData name="Markheiser, Reiner" userId="84d938be-0cfb-4328-9625-adfaac57d122" providerId="ADAL" clId="{E532868E-1ED1-4069-9336-0E0DF4F43D6B}" dt="2020-09-02T15:21:56.782" v="3594" actId="790"/>
          <ac:spMkLst>
            <pc:docMk/>
            <pc:sldMk cId="1746802390" sldId="6537"/>
            <ac:spMk id="83" creationId="{00000000-0000-0000-0000-000000000000}"/>
          </ac:spMkLst>
        </pc:spChg>
        <pc:spChg chg="mod">
          <ac:chgData name="Markheiser, Reiner" userId="84d938be-0cfb-4328-9625-adfaac57d122" providerId="ADAL" clId="{E532868E-1ED1-4069-9336-0E0DF4F43D6B}" dt="2020-09-02T15:21:56.782" v="3595" actId="790"/>
          <ac:spMkLst>
            <pc:docMk/>
            <pc:sldMk cId="1746802390" sldId="6537"/>
            <ac:spMk id="84" creationId="{00000000-0000-0000-0000-000000000000}"/>
          </ac:spMkLst>
        </pc:spChg>
        <pc:spChg chg="mod">
          <ac:chgData name="Markheiser, Reiner" userId="84d938be-0cfb-4328-9625-adfaac57d122" providerId="ADAL" clId="{E532868E-1ED1-4069-9336-0E0DF4F43D6B}" dt="2020-09-02T15:21:56.747" v="3552" actId="790"/>
          <ac:spMkLst>
            <pc:docMk/>
            <pc:sldMk cId="1746802390" sldId="6537"/>
            <ac:spMk id="88" creationId="{00000000-0000-0000-0000-000000000000}"/>
          </ac:spMkLst>
        </pc:spChg>
        <pc:spChg chg="mod">
          <ac:chgData name="Markheiser, Reiner" userId="84d938be-0cfb-4328-9625-adfaac57d122" providerId="ADAL" clId="{E532868E-1ED1-4069-9336-0E0DF4F43D6B}" dt="2020-09-02T15:21:56.747" v="3553" actId="790"/>
          <ac:spMkLst>
            <pc:docMk/>
            <pc:sldMk cId="1746802390" sldId="6537"/>
            <ac:spMk id="89" creationId="{00000000-0000-0000-0000-000000000000}"/>
          </ac:spMkLst>
        </pc:spChg>
        <pc:spChg chg="mod">
          <ac:chgData name="Markheiser, Reiner" userId="84d938be-0cfb-4328-9625-adfaac57d122" providerId="ADAL" clId="{E532868E-1ED1-4069-9336-0E0DF4F43D6B}" dt="2020-09-02T15:21:56.748" v="3554" actId="790"/>
          <ac:spMkLst>
            <pc:docMk/>
            <pc:sldMk cId="1746802390" sldId="6537"/>
            <ac:spMk id="93" creationId="{00000000-0000-0000-0000-000000000000}"/>
          </ac:spMkLst>
        </pc:spChg>
        <pc:spChg chg="mod">
          <ac:chgData name="Markheiser, Reiner" userId="84d938be-0cfb-4328-9625-adfaac57d122" providerId="ADAL" clId="{E532868E-1ED1-4069-9336-0E0DF4F43D6B}" dt="2020-09-02T15:21:56.748" v="3555" actId="790"/>
          <ac:spMkLst>
            <pc:docMk/>
            <pc:sldMk cId="1746802390" sldId="6537"/>
            <ac:spMk id="99" creationId="{00000000-0000-0000-0000-000000000000}"/>
          </ac:spMkLst>
        </pc:spChg>
        <pc:spChg chg="mod">
          <ac:chgData name="Markheiser, Reiner" userId="84d938be-0cfb-4328-9625-adfaac57d122" providerId="ADAL" clId="{E532868E-1ED1-4069-9336-0E0DF4F43D6B}" dt="2020-09-02T15:21:56.783" v="3596" actId="790"/>
          <ac:spMkLst>
            <pc:docMk/>
            <pc:sldMk cId="1746802390" sldId="6537"/>
            <ac:spMk id="100" creationId="{00000000-0000-0000-0000-000000000000}"/>
          </ac:spMkLst>
        </pc:spChg>
        <pc:spChg chg="mod">
          <ac:chgData name="Markheiser, Reiner" userId="84d938be-0cfb-4328-9625-adfaac57d122" providerId="ADAL" clId="{E532868E-1ED1-4069-9336-0E0DF4F43D6B}" dt="2020-09-02T15:21:56.769" v="3579" actId="790"/>
          <ac:spMkLst>
            <pc:docMk/>
            <pc:sldMk cId="1746802390" sldId="6537"/>
            <ac:spMk id="101" creationId="{00000000-0000-0000-0000-000000000000}"/>
          </ac:spMkLst>
        </pc:spChg>
        <pc:spChg chg="mod">
          <ac:chgData name="Markheiser, Reiner" userId="84d938be-0cfb-4328-9625-adfaac57d122" providerId="ADAL" clId="{E532868E-1ED1-4069-9336-0E0DF4F43D6B}" dt="2020-09-02T15:21:56.749" v="3557" actId="790"/>
          <ac:spMkLst>
            <pc:docMk/>
            <pc:sldMk cId="1746802390" sldId="6537"/>
            <ac:spMk id="104" creationId="{00000000-0000-0000-0000-000000000000}"/>
          </ac:spMkLst>
        </pc:spChg>
        <pc:spChg chg="mod">
          <ac:chgData name="Markheiser, Reiner" userId="84d938be-0cfb-4328-9625-adfaac57d122" providerId="ADAL" clId="{E532868E-1ED1-4069-9336-0E0DF4F43D6B}" dt="2020-09-02T15:21:56.758" v="3564" actId="790"/>
          <ac:spMkLst>
            <pc:docMk/>
            <pc:sldMk cId="1746802390" sldId="6537"/>
            <ac:spMk id="115" creationId="{00000000-0000-0000-0000-000000000000}"/>
          </ac:spMkLst>
        </pc:spChg>
        <pc:spChg chg="mod">
          <ac:chgData name="Markheiser, Reiner" userId="84d938be-0cfb-4328-9625-adfaac57d122" providerId="ADAL" clId="{E532868E-1ED1-4069-9336-0E0DF4F43D6B}" dt="2020-09-02T15:21:56.753" v="3560" actId="790"/>
          <ac:spMkLst>
            <pc:docMk/>
            <pc:sldMk cId="1746802390" sldId="6537"/>
            <ac:spMk id="116" creationId="{00000000-0000-0000-0000-000000000000}"/>
          </ac:spMkLst>
        </pc:spChg>
        <pc:spChg chg="mod">
          <ac:chgData name="Markheiser, Reiner" userId="84d938be-0cfb-4328-9625-adfaac57d122" providerId="ADAL" clId="{E532868E-1ED1-4069-9336-0E0DF4F43D6B}" dt="2020-09-02T15:21:56.770" v="3581" actId="790"/>
          <ac:spMkLst>
            <pc:docMk/>
            <pc:sldMk cId="1746802390" sldId="6537"/>
            <ac:spMk id="119" creationId="{00000000-0000-0000-0000-000000000000}"/>
          </ac:spMkLst>
        </pc:spChg>
        <pc:spChg chg="mod">
          <ac:chgData name="Markheiser, Reiner" userId="84d938be-0cfb-4328-9625-adfaac57d122" providerId="ADAL" clId="{E532868E-1ED1-4069-9336-0E0DF4F43D6B}" dt="2020-09-02T15:21:56.772" v="3583" actId="790"/>
          <ac:spMkLst>
            <pc:docMk/>
            <pc:sldMk cId="1746802390" sldId="6537"/>
            <ac:spMk id="120" creationId="{00000000-0000-0000-0000-000000000000}"/>
          </ac:spMkLst>
        </pc:spChg>
        <pc:spChg chg="mod">
          <ac:chgData name="Markheiser, Reiner" userId="84d938be-0cfb-4328-9625-adfaac57d122" providerId="ADAL" clId="{E532868E-1ED1-4069-9336-0E0DF4F43D6B}" dt="2020-09-02T15:21:56.753" v="3561" actId="790"/>
          <ac:spMkLst>
            <pc:docMk/>
            <pc:sldMk cId="1746802390" sldId="6537"/>
            <ac:spMk id="121" creationId="{00000000-0000-0000-0000-000000000000}"/>
          </ac:spMkLst>
        </pc:spChg>
        <pc:spChg chg="mod">
          <ac:chgData name="Markheiser, Reiner" userId="84d938be-0cfb-4328-9625-adfaac57d122" providerId="ADAL" clId="{E532868E-1ED1-4069-9336-0E0DF4F43D6B}" dt="2020-09-02T15:21:56.787" v="3603" actId="790"/>
          <ac:spMkLst>
            <pc:docMk/>
            <pc:sldMk cId="1746802390" sldId="6537"/>
            <ac:spMk id="246" creationId="{00000000-0000-0000-0000-000000000000}"/>
          </ac:spMkLst>
        </pc:spChg>
      </pc:sldChg>
      <pc:sldChg chg="modSp del modNotes">
        <pc:chgData name="Markheiser, Reiner" userId="84d938be-0cfb-4328-9625-adfaac57d122" providerId="ADAL" clId="{E532868E-1ED1-4069-9336-0E0DF4F43D6B}" dt="2020-10-13T13:19:43.593" v="6074" actId="2696"/>
        <pc:sldMkLst>
          <pc:docMk/>
          <pc:sldMk cId="3851259670" sldId="6622"/>
        </pc:sldMkLst>
        <pc:spChg chg="mod">
          <ac:chgData name="Markheiser, Reiner" userId="84d938be-0cfb-4328-9625-adfaac57d122" providerId="ADAL" clId="{E532868E-1ED1-4069-9336-0E0DF4F43D6B}" dt="2020-09-02T15:21:58.048" v="5292" actId="790"/>
          <ac:spMkLst>
            <pc:docMk/>
            <pc:sldMk cId="3851259670" sldId="6622"/>
            <ac:spMk id="3" creationId="{D3C20803-202B-4B95-B40B-294C55D87B5F}"/>
          </ac:spMkLst>
        </pc:spChg>
        <pc:spChg chg="mod">
          <ac:chgData name="Markheiser, Reiner" userId="84d938be-0cfb-4328-9625-adfaac57d122" providerId="ADAL" clId="{E532868E-1ED1-4069-9336-0E0DF4F43D6B}" dt="2020-09-02T15:21:58.049" v="5294" actId="790"/>
          <ac:spMkLst>
            <pc:docMk/>
            <pc:sldMk cId="3851259670" sldId="6622"/>
            <ac:spMk id="16" creationId="{DFBC3104-74F7-4ACA-B745-0D47A2E5840B}"/>
          </ac:spMkLst>
        </pc:spChg>
        <pc:spChg chg="mod">
          <ac:chgData name="Markheiser, Reiner" userId="84d938be-0cfb-4328-9625-adfaac57d122" providerId="ADAL" clId="{E532868E-1ED1-4069-9336-0E0DF4F43D6B}" dt="2020-09-02T15:21:58.050" v="5295" actId="790"/>
          <ac:spMkLst>
            <pc:docMk/>
            <pc:sldMk cId="3851259670" sldId="6622"/>
            <ac:spMk id="20" creationId="{3CBA0166-C259-4638-BE41-5938AF85C679}"/>
          </ac:spMkLst>
        </pc:spChg>
        <pc:spChg chg="mod">
          <ac:chgData name="Markheiser, Reiner" userId="84d938be-0cfb-4328-9625-adfaac57d122" providerId="ADAL" clId="{E532868E-1ED1-4069-9336-0E0DF4F43D6B}" dt="2020-09-02T15:21:58.052" v="5298" actId="790"/>
          <ac:spMkLst>
            <pc:docMk/>
            <pc:sldMk cId="3851259670" sldId="6622"/>
            <ac:spMk id="22" creationId="{0E9F2FC9-C7CD-4319-8F2C-269F3E412ABC}"/>
          </ac:spMkLst>
        </pc:spChg>
        <pc:spChg chg="mod">
          <ac:chgData name="Markheiser, Reiner" userId="84d938be-0cfb-4328-9625-adfaac57d122" providerId="ADAL" clId="{E532868E-1ED1-4069-9336-0E0DF4F43D6B}" dt="2020-09-02T15:21:58.059" v="5303" actId="790"/>
          <ac:spMkLst>
            <pc:docMk/>
            <pc:sldMk cId="3851259670" sldId="6622"/>
            <ac:spMk id="24" creationId="{9CEEC262-95EE-4DFF-83E4-35456F63D705}"/>
          </ac:spMkLst>
        </pc:spChg>
        <pc:spChg chg="mod">
          <ac:chgData name="Markheiser, Reiner" userId="84d938be-0cfb-4328-9625-adfaac57d122" providerId="ADAL" clId="{E532868E-1ED1-4069-9336-0E0DF4F43D6B}" dt="2020-09-02T15:21:58.053" v="5300" actId="790"/>
          <ac:spMkLst>
            <pc:docMk/>
            <pc:sldMk cId="3851259670" sldId="6622"/>
            <ac:spMk id="39" creationId="{6E6C9294-9937-467F-AD31-10E9C502E458}"/>
          </ac:spMkLst>
        </pc:spChg>
        <pc:spChg chg="mod">
          <ac:chgData name="Markheiser, Reiner" userId="84d938be-0cfb-4328-9625-adfaac57d122" providerId="ADAL" clId="{E532868E-1ED1-4069-9336-0E0DF4F43D6B}" dt="2020-09-02T15:21:58.051" v="5297" actId="790"/>
          <ac:spMkLst>
            <pc:docMk/>
            <pc:sldMk cId="3851259670" sldId="6622"/>
            <ac:spMk id="44" creationId="{1322F9C4-DC77-4384-8C5D-9DBD0322DCA0}"/>
          </ac:spMkLst>
        </pc:spChg>
        <pc:spChg chg="mod">
          <ac:chgData name="Markheiser, Reiner" userId="84d938be-0cfb-4328-9625-adfaac57d122" providerId="ADAL" clId="{E532868E-1ED1-4069-9336-0E0DF4F43D6B}" dt="2020-09-02T15:21:58.058" v="5302" actId="790"/>
          <ac:spMkLst>
            <pc:docMk/>
            <pc:sldMk cId="3851259670" sldId="6622"/>
            <ac:spMk id="45" creationId="{B1BCDF43-8710-46A5-8C31-3C9AD3D61B4F}"/>
          </ac:spMkLst>
        </pc:spChg>
      </pc:sldChg>
      <pc:sldChg chg="addSp delSp modSp modNotes">
        <pc:chgData name="Markheiser, Reiner" userId="84d938be-0cfb-4328-9625-adfaac57d122" providerId="ADAL" clId="{E532868E-1ED1-4069-9336-0E0DF4F43D6B}" dt="2020-10-13T12:45:09.193" v="5971" actId="20577"/>
        <pc:sldMkLst>
          <pc:docMk/>
          <pc:sldMk cId="3659262779" sldId="6629"/>
        </pc:sldMkLst>
        <pc:spChg chg="mod">
          <ac:chgData name="Markheiser, Reiner" userId="84d938be-0cfb-4328-9625-adfaac57d122" providerId="ADAL" clId="{E532868E-1ED1-4069-9336-0E0DF4F43D6B}" dt="2020-10-13T12:45:09.193" v="5971" actId="20577"/>
          <ac:spMkLst>
            <pc:docMk/>
            <pc:sldMk cId="3659262779" sldId="6629"/>
            <ac:spMk id="2" creationId="{00000000-0000-0000-0000-000000000000}"/>
          </ac:spMkLst>
        </pc:spChg>
        <pc:spChg chg="add del mod">
          <ac:chgData name="Markheiser, Reiner" userId="84d938be-0cfb-4328-9625-adfaac57d122" providerId="ADAL" clId="{E532868E-1ED1-4069-9336-0E0DF4F43D6B}" dt="2020-10-13T12:40:17.801" v="5823"/>
          <ac:spMkLst>
            <pc:docMk/>
            <pc:sldMk cId="3659262779" sldId="6629"/>
            <ac:spMk id="3" creationId="{ABF962CE-6509-4108-88E8-BE1AFAC20AC0}"/>
          </ac:spMkLst>
        </pc:spChg>
      </pc:sldChg>
      <pc:sldChg chg="modSp modNotes">
        <pc:chgData name="Markheiser, Reiner" userId="84d938be-0cfb-4328-9625-adfaac57d122" providerId="ADAL" clId="{E532868E-1ED1-4069-9336-0E0DF4F43D6B}" dt="2020-10-13T13:10:00.632" v="6072" actId="6549"/>
        <pc:sldMkLst>
          <pc:docMk/>
          <pc:sldMk cId="3828088869" sldId="6630"/>
        </pc:sldMkLst>
        <pc:spChg chg="mod">
          <ac:chgData name="Markheiser, Reiner" userId="84d938be-0cfb-4328-9625-adfaac57d122" providerId="ADAL" clId="{E532868E-1ED1-4069-9336-0E0DF4F43D6B}" dt="2020-10-13T13:10:00.632" v="6072" actId="6549"/>
          <ac:spMkLst>
            <pc:docMk/>
            <pc:sldMk cId="3828088869" sldId="6630"/>
            <ac:spMk id="2" creationId="{00000000-0000-0000-0000-000000000000}"/>
          </ac:spMkLst>
        </pc:spChg>
      </pc:sldChg>
      <pc:sldChg chg="modSp modNotes">
        <pc:chgData name="Markheiser, Reiner" userId="84d938be-0cfb-4328-9625-adfaac57d122" providerId="ADAL" clId="{E532868E-1ED1-4069-9336-0E0DF4F43D6B}" dt="2020-09-02T15:21:56.954" v="3749" actId="790"/>
        <pc:sldMkLst>
          <pc:docMk/>
          <pc:sldMk cId="2869111534" sldId="6634"/>
        </pc:sldMkLst>
        <pc:spChg chg="mod">
          <ac:chgData name="Markheiser, Reiner" userId="84d938be-0cfb-4328-9625-adfaac57d122" providerId="ADAL" clId="{E532868E-1ED1-4069-9336-0E0DF4F43D6B}" dt="2020-09-02T15:21:56.952" v="3746" actId="790"/>
          <ac:spMkLst>
            <pc:docMk/>
            <pc:sldMk cId="2869111534" sldId="6634"/>
            <ac:spMk id="2" creationId="{00000000-0000-0000-0000-000000000000}"/>
          </ac:spMkLst>
        </pc:spChg>
      </pc:sldChg>
      <pc:sldChg chg="modSp modNotes">
        <pc:chgData name="Markheiser, Reiner" userId="84d938be-0cfb-4328-9625-adfaac57d122" providerId="ADAL" clId="{E532868E-1ED1-4069-9336-0E0DF4F43D6B}" dt="2020-10-13T12:34:53.193" v="5674" actId="20577"/>
        <pc:sldMkLst>
          <pc:docMk/>
          <pc:sldMk cId="2145212771" sldId="6635"/>
        </pc:sldMkLst>
        <pc:spChg chg="mod">
          <ac:chgData name="Markheiser, Reiner" userId="84d938be-0cfb-4328-9625-adfaac57d122" providerId="ADAL" clId="{E532868E-1ED1-4069-9336-0E0DF4F43D6B}" dt="2020-10-13T12:34:53.193" v="5674" actId="20577"/>
          <ac:spMkLst>
            <pc:docMk/>
            <pc:sldMk cId="2145212771" sldId="6635"/>
            <ac:spMk id="2" creationId="{00000000-0000-0000-0000-000000000000}"/>
          </ac:spMkLst>
        </pc:spChg>
      </pc:sldChg>
      <pc:sldChg chg="modSp add del modTransition modNotes">
        <pc:chgData name="Markheiser, Reiner" userId="84d938be-0cfb-4328-9625-adfaac57d122" providerId="ADAL" clId="{E532868E-1ED1-4069-9336-0E0DF4F43D6B}" dt="2020-10-13T12:52:50.346" v="6032" actId="2696"/>
        <pc:sldMkLst>
          <pc:docMk/>
          <pc:sldMk cId="1725915301" sldId="6636"/>
        </pc:sldMkLst>
        <pc:spChg chg="mod">
          <ac:chgData name="Markheiser, Reiner" userId="84d938be-0cfb-4328-9625-adfaac57d122" providerId="ADAL" clId="{E532868E-1ED1-4069-9336-0E0DF4F43D6B}" dt="2020-09-02T15:21:57.875" v="5085" actId="790"/>
          <ac:spMkLst>
            <pc:docMk/>
            <pc:sldMk cId="1725915301" sldId="6636"/>
            <ac:spMk id="2" creationId="{00000000-0000-0000-0000-000000000000}"/>
          </ac:spMkLst>
        </pc:spChg>
      </pc:sldChg>
      <pc:sldChg chg="addSp delSp modSp add modTransition modNotes">
        <pc:chgData name="Markheiser, Reiner" userId="84d938be-0cfb-4328-9625-adfaac57d122" providerId="ADAL" clId="{E532868E-1ED1-4069-9336-0E0DF4F43D6B}" dt="2020-09-11T08:11:39.153" v="5617" actId="167"/>
        <pc:sldMkLst>
          <pc:docMk/>
          <pc:sldMk cId="3747678671" sldId="6637"/>
        </pc:sldMkLst>
        <pc:spChg chg="mod">
          <ac:chgData name="Markheiser, Reiner" userId="84d938be-0cfb-4328-9625-adfaac57d122" providerId="ADAL" clId="{E532868E-1ED1-4069-9336-0E0DF4F43D6B}" dt="2020-09-02T15:21:57.509" v="4571" actId="790"/>
          <ac:spMkLst>
            <pc:docMk/>
            <pc:sldMk cId="3747678671" sldId="6637"/>
            <ac:spMk id="3" creationId="{D6D5A42A-8E5E-4655-A551-79CB5BDB4D89}"/>
          </ac:spMkLst>
        </pc:spChg>
        <pc:spChg chg="mod">
          <ac:chgData name="Markheiser, Reiner" userId="84d938be-0cfb-4328-9625-adfaac57d122" providerId="ADAL" clId="{E532868E-1ED1-4069-9336-0E0DF4F43D6B}" dt="2020-09-02T15:21:57.510" v="4573" actId="790"/>
          <ac:spMkLst>
            <pc:docMk/>
            <pc:sldMk cId="3747678671" sldId="6637"/>
            <ac:spMk id="4" creationId="{FC02122D-C942-46FF-B1C8-384EE200A276}"/>
          </ac:spMkLst>
        </pc:spChg>
        <pc:spChg chg="mod">
          <ac:chgData name="Markheiser, Reiner" userId="84d938be-0cfb-4328-9625-adfaac57d122" providerId="ADAL" clId="{E532868E-1ED1-4069-9336-0E0DF4F43D6B}" dt="2020-09-02T15:21:57.512" v="4575" actId="790"/>
          <ac:spMkLst>
            <pc:docMk/>
            <pc:sldMk cId="3747678671" sldId="6637"/>
            <ac:spMk id="5" creationId="{DB1FD6EE-F6F9-4502-828E-C1015B23D905}"/>
          </ac:spMkLst>
        </pc:spChg>
        <pc:spChg chg="mod">
          <ac:chgData name="Markheiser, Reiner" userId="84d938be-0cfb-4328-9625-adfaac57d122" providerId="ADAL" clId="{E532868E-1ED1-4069-9336-0E0DF4F43D6B}" dt="2020-09-02T15:21:57.513" v="4577" actId="790"/>
          <ac:spMkLst>
            <pc:docMk/>
            <pc:sldMk cId="3747678671" sldId="6637"/>
            <ac:spMk id="6" creationId="{4F581175-A01E-4317-B86E-BDAF101AD6B2}"/>
          </ac:spMkLst>
        </pc:spChg>
        <pc:spChg chg="mod">
          <ac:chgData name="Markheiser, Reiner" userId="84d938be-0cfb-4328-9625-adfaac57d122" providerId="ADAL" clId="{E532868E-1ED1-4069-9336-0E0DF4F43D6B}" dt="2020-09-02T15:21:57.514" v="4579" actId="790"/>
          <ac:spMkLst>
            <pc:docMk/>
            <pc:sldMk cId="3747678671" sldId="6637"/>
            <ac:spMk id="7" creationId="{2822612C-BADF-4F36-A985-3E44B6BA3CBA}"/>
          </ac:spMkLst>
        </pc:spChg>
        <pc:spChg chg="mod">
          <ac:chgData name="Markheiser, Reiner" userId="84d938be-0cfb-4328-9625-adfaac57d122" providerId="ADAL" clId="{E532868E-1ED1-4069-9336-0E0DF4F43D6B}" dt="2020-09-02T15:21:57.516" v="4581" actId="790"/>
          <ac:spMkLst>
            <pc:docMk/>
            <pc:sldMk cId="3747678671" sldId="6637"/>
            <ac:spMk id="17" creationId="{5F44E4C2-91D2-4CF2-85D7-1860217D007F}"/>
          </ac:spMkLst>
        </pc:spChg>
        <pc:spChg chg="mod">
          <ac:chgData name="Markheiser, Reiner" userId="84d938be-0cfb-4328-9625-adfaac57d122" providerId="ADAL" clId="{E532868E-1ED1-4069-9336-0E0DF4F43D6B}" dt="2020-09-02T15:21:57.517" v="4583" actId="790"/>
          <ac:spMkLst>
            <pc:docMk/>
            <pc:sldMk cId="3747678671" sldId="6637"/>
            <ac:spMk id="18" creationId="{F28040EA-2EF4-4F7A-AC79-EF946414CE62}"/>
          </ac:spMkLst>
        </pc:spChg>
        <pc:spChg chg="mod topLvl">
          <ac:chgData name="Markheiser, Reiner" userId="84d938be-0cfb-4328-9625-adfaac57d122" providerId="ADAL" clId="{E532868E-1ED1-4069-9336-0E0DF4F43D6B}" dt="2020-09-11T08:09:11.494" v="5547" actId="165"/>
          <ac:spMkLst>
            <pc:docMk/>
            <pc:sldMk cId="3747678671" sldId="6637"/>
            <ac:spMk id="30" creationId="{E207F688-59F2-4ED5-8115-CBA55D6043DF}"/>
          </ac:spMkLst>
        </pc:spChg>
        <pc:spChg chg="mod topLvl">
          <ac:chgData name="Markheiser, Reiner" userId="84d938be-0cfb-4328-9625-adfaac57d122" providerId="ADAL" clId="{E532868E-1ED1-4069-9336-0E0DF4F43D6B}" dt="2020-09-11T08:09:11.494" v="5547" actId="165"/>
          <ac:spMkLst>
            <pc:docMk/>
            <pc:sldMk cId="3747678671" sldId="6637"/>
            <ac:spMk id="31" creationId="{AA036CBE-BAC2-4466-AEA5-EF4DB1E22869}"/>
          </ac:spMkLst>
        </pc:spChg>
        <pc:spChg chg="mod topLvl">
          <ac:chgData name="Markheiser, Reiner" userId="84d938be-0cfb-4328-9625-adfaac57d122" providerId="ADAL" clId="{E532868E-1ED1-4069-9336-0E0DF4F43D6B}" dt="2020-09-11T08:09:11.494" v="5547" actId="165"/>
          <ac:spMkLst>
            <pc:docMk/>
            <pc:sldMk cId="3747678671" sldId="6637"/>
            <ac:spMk id="32" creationId="{712F3EF3-828A-4F2D-99FE-78C43FB9F873}"/>
          </ac:spMkLst>
        </pc:spChg>
        <pc:spChg chg="mod">
          <ac:chgData name="Markheiser, Reiner" userId="84d938be-0cfb-4328-9625-adfaac57d122" providerId="ADAL" clId="{E532868E-1ED1-4069-9336-0E0DF4F43D6B}" dt="2020-09-02T15:21:57.526" v="4595" actId="790"/>
          <ac:spMkLst>
            <pc:docMk/>
            <pc:sldMk cId="3747678671" sldId="6637"/>
            <ac:spMk id="33" creationId="{D301982C-DDE2-4D30-8E62-8062E401AB04}"/>
          </ac:spMkLst>
        </pc:spChg>
        <pc:spChg chg="mod">
          <ac:chgData name="Markheiser, Reiner" userId="84d938be-0cfb-4328-9625-adfaac57d122" providerId="ADAL" clId="{E532868E-1ED1-4069-9336-0E0DF4F43D6B}" dt="2020-09-02T15:21:57.519" v="4585" actId="790"/>
          <ac:spMkLst>
            <pc:docMk/>
            <pc:sldMk cId="3747678671" sldId="6637"/>
            <ac:spMk id="34" creationId="{76B6D82B-BAD4-42E5-AD9B-C8E64487B5B5}"/>
          </ac:spMkLst>
        </pc:spChg>
        <pc:spChg chg="mod">
          <ac:chgData name="Markheiser, Reiner" userId="84d938be-0cfb-4328-9625-adfaac57d122" providerId="ADAL" clId="{E532868E-1ED1-4069-9336-0E0DF4F43D6B}" dt="2020-09-02T15:21:57.520" v="4587" actId="790"/>
          <ac:spMkLst>
            <pc:docMk/>
            <pc:sldMk cId="3747678671" sldId="6637"/>
            <ac:spMk id="35" creationId="{AE4231F2-9462-4731-9D0A-AE31A6B8C783}"/>
          </ac:spMkLst>
        </pc:spChg>
        <pc:spChg chg="mod">
          <ac:chgData name="Markheiser, Reiner" userId="84d938be-0cfb-4328-9625-adfaac57d122" providerId="ADAL" clId="{E532868E-1ED1-4069-9336-0E0DF4F43D6B}" dt="2020-09-02T15:21:57.521" v="4589" actId="790"/>
          <ac:spMkLst>
            <pc:docMk/>
            <pc:sldMk cId="3747678671" sldId="6637"/>
            <ac:spMk id="36" creationId="{9D2AAE0C-5E2C-470D-AAFC-BE36AC998829}"/>
          </ac:spMkLst>
        </pc:spChg>
        <pc:spChg chg="mod">
          <ac:chgData name="Markheiser, Reiner" userId="84d938be-0cfb-4328-9625-adfaac57d122" providerId="ADAL" clId="{E532868E-1ED1-4069-9336-0E0DF4F43D6B}" dt="2020-09-02T15:21:57.523" v="4591" actId="790"/>
          <ac:spMkLst>
            <pc:docMk/>
            <pc:sldMk cId="3747678671" sldId="6637"/>
            <ac:spMk id="38" creationId="{2D7A2677-DCDC-4B12-B899-6C4C956FCEE8}"/>
          </ac:spMkLst>
        </pc:spChg>
        <pc:spChg chg="mod">
          <ac:chgData name="Markheiser, Reiner" userId="84d938be-0cfb-4328-9625-adfaac57d122" providerId="ADAL" clId="{E532868E-1ED1-4069-9336-0E0DF4F43D6B}" dt="2020-09-02T15:21:57.525" v="4593" actId="790"/>
          <ac:spMkLst>
            <pc:docMk/>
            <pc:sldMk cId="3747678671" sldId="6637"/>
            <ac:spMk id="39" creationId="{E4BEECE5-0F68-4F73-9078-CCCA4F151466}"/>
          </ac:spMkLst>
        </pc:spChg>
        <pc:spChg chg="mod">
          <ac:chgData name="Markheiser, Reiner" userId="84d938be-0cfb-4328-9625-adfaac57d122" providerId="ADAL" clId="{E532868E-1ED1-4069-9336-0E0DF4F43D6B}" dt="2020-09-11T08:10:58.909" v="5611" actId="20577"/>
          <ac:spMkLst>
            <pc:docMk/>
            <pc:sldMk cId="3747678671" sldId="6637"/>
            <ac:spMk id="43" creationId="{4009D3C0-7997-4501-9F42-CAD174EDEA90}"/>
          </ac:spMkLst>
        </pc:spChg>
        <pc:spChg chg="mod">
          <ac:chgData name="Markheiser, Reiner" userId="84d938be-0cfb-4328-9625-adfaac57d122" providerId="ADAL" clId="{E532868E-1ED1-4069-9336-0E0DF4F43D6B}" dt="2020-09-02T15:21:57.529" v="4598" actId="790"/>
          <ac:spMkLst>
            <pc:docMk/>
            <pc:sldMk cId="3747678671" sldId="6637"/>
            <ac:spMk id="44" creationId="{5AD8FD2B-BF8E-46DC-ADD4-B0A76558F086}"/>
          </ac:spMkLst>
        </pc:spChg>
        <pc:spChg chg="mod ord topLvl">
          <ac:chgData name="Markheiser, Reiner" userId="84d938be-0cfb-4328-9625-adfaac57d122" providerId="ADAL" clId="{E532868E-1ED1-4069-9336-0E0DF4F43D6B}" dt="2020-09-11T08:10:50.628" v="5597" actId="20577"/>
          <ac:spMkLst>
            <pc:docMk/>
            <pc:sldMk cId="3747678671" sldId="6637"/>
            <ac:spMk id="45" creationId="{FB66CB9E-2083-4366-864E-FED4C30C0FD1}"/>
          </ac:spMkLst>
        </pc:spChg>
        <pc:spChg chg="mod">
          <ac:chgData name="Markheiser, Reiner" userId="84d938be-0cfb-4328-9625-adfaac57d122" providerId="ADAL" clId="{E532868E-1ED1-4069-9336-0E0DF4F43D6B}" dt="2020-09-02T15:21:57.529" v="4599" actId="790"/>
          <ac:spMkLst>
            <pc:docMk/>
            <pc:sldMk cId="3747678671" sldId="6637"/>
            <ac:spMk id="46" creationId="{36E70C1B-4783-4201-91AE-B9BDB8530D49}"/>
          </ac:spMkLst>
        </pc:spChg>
        <pc:spChg chg="del topLvl">
          <ac:chgData name="Markheiser, Reiner" userId="84d938be-0cfb-4328-9625-adfaac57d122" providerId="ADAL" clId="{E532868E-1ED1-4069-9336-0E0DF4F43D6B}" dt="2020-09-11T08:09:49.073" v="5555" actId="478"/>
          <ac:spMkLst>
            <pc:docMk/>
            <pc:sldMk cId="3747678671" sldId="6637"/>
            <ac:spMk id="47" creationId="{44C0E85B-97EF-4289-96E6-6D6982FA82FC}"/>
          </ac:spMkLst>
        </pc:spChg>
        <pc:spChg chg="del">
          <ac:chgData name="Markheiser, Reiner" userId="84d938be-0cfb-4328-9625-adfaac57d122" providerId="ADAL" clId="{E532868E-1ED1-4069-9336-0E0DF4F43D6B}" dt="2020-09-11T08:09:38.274" v="5553" actId="478"/>
          <ac:spMkLst>
            <pc:docMk/>
            <pc:sldMk cId="3747678671" sldId="6637"/>
            <ac:spMk id="48" creationId="{254D6908-3CC0-4ACD-9171-8AF2B3D4428D}"/>
          </ac:spMkLst>
        </pc:spChg>
        <pc:spChg chg="add mod ord">
          <ac:chgData name="Markheiser, Reiner" userId="84d938be-0cfb-4328-9625-adfaac57d122" providerId="ADAL" clId="{E532868E-1ED1-4069-9336-0E0DF4F43D6B}" dt="2020-09-11T08:11:25.772" v="5614" actId="167"/>
          <ac:spMkLst>
            <pc:docMk/>
            <pc:sldMk cId="3747678671" sldId="6637"/>
            <ac:spMk id="51" creationId="{A09594AD-D79D-4131-B027-3E21BC33E5D9}"/>
          </ac:spMkLst>
        </pc:spChg>
        <pc:spChg chg="add mod ord">
          <ac:chgData name="Markheiser, Reiner" userId="84d938be-0cfb-4328-9625-adfaac57d122" providerId="ADAL" clId="{E532868E-1ED1-4069-9336-0E0DF4F43D6B}" dt="2020-09-11T08:11:39.153" v="5617" actId="167"/>
          <ac:spMkLst>
            <pc:docMk/>
            <pc:sldMk cId="3747678671" sldId="6637"/>
            <ac:spMk id="52" creationId="{56C68057-6911-4026-8BCA-7C66E0AE8747}"/>
          </ac:spMkLst>
        </pc:spChg>
        <pc:grpChg chg="add del mod">
          <ac:chgData name="Markheiser, Reiner" userId="84d938be-0cfb-4328-9625-adfaac57d122" providerId="ADAL" clId="{E532868E-1ED1-4069-9336-0E0DF4F43D6B}" dt="2020-09-11T08:09:12.596" v="5549"/>
          <ac:grpSpMkLst>
            <pc:docMk/>
            <pc:sldMk cId="3747678671" sldId="6637"/>
            <ac:grpSpMk id="29" creationId="{3C1AFD1F-3C33-4712-A1E5-73588A3626E5}"/>
          </ac:grpSpMkLst>
        </pc:grpChg>
        <pc:grpChg chg="add del mod">
          <ac:chgData name="Markheiser, Reiner" userId="84d938be-0cfb-4328-9625-adfaac57d122" providerId="ADAL" clId="{E532868E-1ED1-4069-9336-0E0DF4F43D6B}" dt="2020-09-11T08:09:49.073" v="5555" actId="478"/>
          <ac:grpSpMkLst>
            <pc:docMk/>
            <pc:sldMk cId="3747678671" sldId="6637"/>
            <ac:grpSpMk id="41" creationId="{3C251829-7EC8-4608-A3D2-733C182B1229}"/>
          </ac:grpSpMkLst>
        </pc:grpChg>
        <pc:grpChg chg="mod ord">
          <ac:chgData name="Markheiser, Reiner" userId="84d938be-0cfb-4328-9625-adfaac57d122" providerId="ADAL" clId="{E532868E-1ED1-4069-9336-0E0DF4F43D6B}" dt="2020-09-11T08:10:07.312" v="5557" actId="207"/>
          <ac:grpSpMkLst>
            <pc:docMk/>
            <pc:sldMk cId="3747678671" sldId="6637"/>
            <ac:grpSpMk id="42" creationId="{17DD12E9-29DA-4B3C-AACB-F1BED11C6447}"/>
          </ac:grpSpMkLst>
        </pc:grpChg>
        <pc:cxnChg chg="mod topLvl">
          <ac:chgData name="Markheiser, Reiner" userId="84d938be-0cfb-4328-9625-adfaac57d122" providerId="ADAL" clId="{E532868E-1ED1-4069-9336-0E0DF4F43D6B}" dt="2020-09-11T08:09:11.494" v="5547" actId="165"/>
          <ac:cxnSpMkLst>
            <pc:docMk/>
            <pc:sldMk cId="3747678671" sldId="6637"/>
            <ac:cxnSpMk id="40" creationId="{EE06BB05-7367-4C43-B7A0-932F383935AE}"/>
          </ac:cxnSpMkLst>
        </pc:cxnChg>
        <pc:cxnChg chg="del mod">
          <ac:chgData name="Markheiser, Reiner" userId="84d938be-0cfb-4328-9625-adfaac57d122" providerId="ADAL" clId="{E532868E-1ED1-4069-9336-0E0DF4F43D6B}" dt="2020-09-11T08:09:47.069" v="5554" actId="478"/>
          <ac:cxnSpMkLst>
            <pc:docMk/>
            <pc:sldMk cId="3747678671" sldId="6637"/>
            <ac:cxnSpMk id="49" creationId="{980B3BEF-A08A-4D0B-8439-19CA3B3F60ED}"/>
          </ac:cxnSpMkLst>
        </pc:cxnChg>
      </pc:sldChg>
      <pc:sldChg chg="modSp del modNotes">
        <pc:chgData name="Markheiser, Reiner" userId="84d938be-0cfb-4328-9625-adfaac57d122" providerId="ADAL" clId="{E532868E-1ED1-4069-9336-0E0DF4F43D6B}" dt="2020-08-13T07:06:52.936" v="2309" actId="2696"/>
        <pc:sldMkLst>
          <pc:docMk/>
          <pc:sldMk cId="4011627701" sldId="6637"/>
        </pc:sldMkLst>
        <pc:spChg chg="mod">
          <ac:chgData name="Markheiser, Reiner" userId="84d938be-0cfb-4328-9625-adfaac57d122" providerId="ADAL" clId="{E532868E-1ED1-4069-9336-0E0DF4F43D6B}" dt="2020-08-06T07:18:28.732" v="256" actId="790"/>
          <ac:spMkLst>
            <pc:docMk/>
            <pc:sldMk cId="4011627701" sldId="6637"/>
            <ac:spMk id="3" creationId="{D6D5A42A-8E5E-4655-A551-79CB5BDB4D89}"/>
          </ac:spMkLst>
        </pc:spChg>
        <pc:spChg chg="mod">
          <ac:chgData name="Markheiser, Reiner" userId="84d938be-0cfb-4328-9625-adfaac57d122" providerId="ADAL" clId="{E532868E-1ED1-4069-9336-0E0DF4F43D6B}" dt="2020-08-06T07:18:28.743" v="258" actId="790"/>
          <ac:spMkLst>
            <pc:docMk/>
            <pc:sldMk cId="4011627701" sldId="6637"/>
            <ac:spMk id="4" creationId="{FC02122D-C942-46FF-B1C8-384EE200A276}"/>
          </ac:spMkLst>
        </pc:spChg>
        <pc:spChg chg="mod">
          <ac:chgData name="Markheiser, Reiner" userId="84d938be-0cfb-4328-9625-adfaac57d122" providerId="ADAL" clId="{E532868E-1ED1-4069-9336-0E0DF4F43D6B}" dt="2020-08-06T07:18:28.754" v="260" actId="790"/>
          <ac:spMkLst>
            <pc:docMk/>
            <pc:sldMk cId="4011627701" sldId="6637"/>
            <ac:spMk id="5" creationId="{DB1FD6EE-F6F9-4502-828E-C1015B23D905}"/>
          </ac:spMkLst>
        </pc:spChg>
        <pc:spChg chg="mod">
          <ac:chgData name="Markheiser, Reiner" userId="84d938be-0cfb-4328-9625-adfaac57d122" providerId="ADAL" clId="{E532868E-1ED1-4069-9336-0E0DF4F43D6B}" dt="2020-08-06T07:18:28.765" v="262" actId="790"/>
          <ac:spMkLst>
            <pc:docMk/>
            <pc:sldMk cId="4011627701" sldId="6637"/>
            <ac:spMk id="6" creationId="{4F581175-A01E-4317-B86E-BDAF101AD6B2}"/>
          </ac:spMkLst>
        </pc:spChg>
        <pc:spChg chg="mod">
          <ac:chgData name="Markheiser, Reiner" userId="84d938be-0cfb-4328-9625-adfaac57d122" providerId="ADAL" clId="{E532868E-1ED1-4069-9336-0E0DF4F43D6B}" dt="2020-08-06T07:18:28.775" v="264" actId="790"/>
          <ac:spMkLst>
            <pc:docMk/>
            <pc:sldMk cId="4011627701" sldId="6637"/>
            <ac:spMk id="7" creationId="{2822612C-BADF-4F36-A985-3E44B6BA3CBA}"/>
          </ac:spMkLst>
        </pc:spChg>
        <pc:spChg chg="mod">
          <ac:chgData name="Markheiser, Reiner" userId="84d938be-0cfb-4328-9625-adfaac57d122" providerId="ADAL" clId="{E532868E-1ED1-4069-9336-0E0DF4F43D6B}" dt="2020-08-06T07:18:28.789" v="266" actId="790"/>
          <ac:spMkLst>
            <pc:docMk/>
            <pc:sldMk cId="4011627701" sldId="6637"/>
            <ac:spMk id="17" creationId="{5F44E4C2-91D2-4CF2-85D7-1860217D007F}"/>
          </ac:spMkLst>
        </pc:spChg>
        <pc:spChg chg="mod">
          <ac:chgData name="Markheiser, Reiner" userId="84d938be-0cfb-4328-9625-adfaac57d122" providerId="ADAL" clId="{E532868E-1ED1-4069-9336-0E0DF4F43D6B}" dt="2020-08-06T07:18:28.802" v="268" actId="790"/>
          <ac:spMkLst>
            <pc:docMk/>
            <pc:sldMk cId="4011627701" sldId="6637"/>
            <ac:spMk id="18" creationId="{F28040EA-2EF4-4F7A-AC79-EF946414CE62}"/>
          </ac:spMkLst>
        </pc:spChg>
        <pc:spChg chg="mod">
          <ac:chgData name="Markheiser, Reiner" userId="84d938be-0cfb-4328-9625-adfaac57d122" providerId="ADAL" clId="{E532868E-1ED1-4069-9336-0E0DF4F43D6B}" dt="2020-08-06T07:18:28.810" v="280" actId="790"/>
          <ac:spMkLst>
            <pc:docMk/>
            <pc:sldMk cId="4011627701" sldId="6637"/>
            <ac:spMk id="33" creationId="{D301982C-DDE2-4D30-8E62-8062E401AB04}"/>
          </ac:spMkLst>
        </pc:spChg>
        <pc:spChg chg="mod">
          <ac:chgData name="Markheiser, Reiner" userId="84d938be-0cfb-4328-9625-adfaac57d122" providerId="ADAL" clId="{E532868E-1ED1-4069-9336-0E0DF4F43D6B}" dt="2020-08-06T07:18:28.803" v="270" actId="790"/>
          <ac:spMkLst>
            <pc:docMk/>
            <pc:sldMk cId="4011627701" sldId="6637"/>
            <ac:spMk id="34" creationId="{76B6D82B-BAD4-42E5-AD9B-C8E64487B5B5}"/>
          </ac:spMkLst>
        </pc:spChg>
        <pc:spChg chg="mod">
          <ac:chgData name="Markheiser, Reiner" userId="84d938be-0cfb-4328-9625-adfaac57d122" providerId="ADAL" clId="{E532868E-1ED1-4069-9336-0E0DF4F43D6B}" dt="2020-08-06T07:18:28.805" v="272" actId="790"/>
          <ac:spMkLst>
            <pc:docMk/>
            <pc:sldMk cId="4011627701" sldId="6637"/>
            <ac:spMk id="35" creationId="{AE4231F2-9462-4731-9D0A-AE31A6B8C783}"/>
          </ac:spMkLst>
        </pc:spChg>
        <pc:spChg chg="mod">
          <ac:chgData name="Markheiser, Reiner" userId="84d938be-0cfb-4328-9625-adfaac57d122" providerId="ADAL" clId="{E532868E-1ED1-4069-9336-0E0DF4F43D6B}" dt="2020-08-06T07:18:28.806" v="274" actId="790"/>
          <ac:spMkLst>
            <pc:docMk/>
            <pc:sldMk cId="4011627701" sldId="6637"/>
            <ac:spMk id="36" creationId="{9D2AAE0C-5E2C-470D-AAFC-BE36AC998829}"/>
          </ac:spMkLst>
        </pc:spChg>
        <pc:spChg chg="mod">
          <ac:chgData name="Markheiser, Reiner" userId="84d938be-0cfb-4328-9625-adfaac57d122" providerId="ADAL" clId="{E532868E-1ED1-4069-9336-0E0DF4F43D6B}" dt="2020-08-06T07:18:28.807" v="276" actId="790"/>
          <ac:spMkLst>
            <pc:docMk/>
            <pc:sldMk cId="4011627701" sldId="6637"/>
            <ac:spMk id="38" creationId="{2D7A2677-DCDC-4B12-B899-6C4C956FCEE8}"/>
          </ac:spMkLst>
        </pc:spChg>
        <pc:spChg chg="mod">
          <ac:chgData name="Markheiser, Reiner" userId="84d938be-0cfb-4328-9625-adfaac57d122" providerId="ADAL" clId="{E532868E-1ED1-4069-9336-0E0DF4F43D6B}" dt="2020-08-06T07:18:28.809" v="278" actId="790"/>
          <ac:spMkLst>
            <pc:docMk/>
            <pc:sldMk cId="4011627701" sldId="6637"/>
            <ac:spMk id="39" creationId="{E4BEECE5-0F68-4F73-9078-CCCA4F151466}"/>
          </ac:spMkLst>
        </pc:spChg>
        <pc:spChg chg="mod">
          <ac:chgData name="Markheiser, Reiner" userId="84d938be-0cfb-4328-9625-adfaac57d122" providerId="ADAL" clId="{E532868E-1ED1-4069-9336-0E0DF4F43D6B}" dt="2020-08-06T07:18:28.813" v="282" actId="790"/>
          <ac:spMkLst>
            <pc:docMk/>
            <pc:sldMk cId="4011627701" sldId="6637"/>
            <ac:spMk id="43" creationId="{4009D3C0-7997-4501-9F42-CAD174EDEA90}"/>
          </ac:spMkLst>
        </pc:spChg>
        <pc:spChg chg="mod">
          <ac:chgData name="Markheiser, Reiner" userId="84d938be-0cfb-4328-9625-adfaac57d122" providerId="ADAL" clId="{E532868E-1ED1-4069-9336-0E0DF4F43D6B}" dt="2020-08-06T07:18:28.813" v="283" actId="790"/>
          <ac:spMkLst>
            <pc:docMk/>
            <pc:sldMk cId="4011627701" sldId="6637"/>
            <ac:spMk id="44" creationId="{5AD8FD2B-BF8E-46DC-ADD4-B0A76558F086}"/>
          </ac:spMkLst>
        </pc:spChg>
        <pc:spChg chg="mod">
          <ac:chgData name="Markheiser, Reiner" userId="84d938be-0cfb-4328-9625-adfaac57d122" providerId="ADAL" clId="{E532868E-1ED1-4069-9336-0E0DF4F43D6B}" dt="2020-08-06T07:18:28.814" v="284" actId="790"/>
          <ac:spMkLst>
            <pc:docMk/>
            <pc:sldMk cId="4011627701" sldId="6637"/>
            <ac:spMk id="46" creationId="{36E70C1B-4783-4201-91AE-B9BDB8530D49}"/>
          </ac:spMkLst>
        </pc:spChg>
      </pc:sldChg>
      <pc:sldChg chg="modSp del modNotes">
        <pc:chgData name="Markheiser, Reiner" userId="84d938be-0cfb-4328-9625-adfaac57d122" providerId="ADAL" clId="{E532868E-1ED1-4069-9336-0E0DF4F43D6B}" dt="2020-09-08T11:15:04.498" v="5463" actId="2696"/>
        <pc:sldMkLst>
          <pc:docMk/>
          <pc:sldMk cId="2214005514" sldId="6640"/>
        </pc:sldMkLst>
        <pc:spChg chg="mod">
          <ac:chgData name="Markheiser, Reiner" userId="84d938be-0cfb-4328-9625-adfaac57d122" providerId="ADAL" clId="{E532868E-1ED1-4069-9336-0E0DF4F43D6B}" dt="2020-09-02T15:21:57.376" v="4379" actId="790"/>
          <ac:spMkLst>
            <pc:docMk/>
            <pc:sldMk cId="2214005514" sldId="6640"/>
            <ac:spMk id="2" creationId="{00000000-0000-0000-0000-000000000000}"/>
          </ac:spMkLst>
        </pc:spChg>
        <pc:spChg chg="mod">
          <ac:chgData name="Markheiser, Reiner" userId="84d938be-0cfb-4328-9625-adfaac57d122" providerId="ADAL" clId="{E532868E-1ED1-4069-9336-0E0DF4F43D6B}" dt="2020-09-02T15:21:57.375" v="4377" actId="790"/>
          <ac:spMkLst>
            <pc:docMk/>
            <pc:sldMk cId="2214005514" sldId="6640"/>
            <ac:spMk id="4" creationId="{00000000-0000-0000-0000-000000000000}"/>
          </ac:spMkLst>
        </pc:spChg>
        <pc:spChg chg="mod">
          <ac:chgData name="Markheiser, Reiner" userId="84d938be-0cfb-4328-9625-adfaac57d122" providerId="ADAL" clId="{E532868E-1ED1-4069-9336-0E0DF4F43D6B}" dt="2020-09-02T15:21:57.377" v="4381" actId="790"/>
          <ac:spMkLst>
            <pc:docMk/>
            <pc:sldMk cId="2214005514" sldId="6640"/>
            <ac:spMk id="30" creationId="{00000000-0000-0000-0000-000000000000}"/>
          </ac:spMkLst>
        </pc:spChg>
        <pc:spChg chg="mod">
          <ac:chgData name="Markheiser, Reiner" userId="84d938be-0cfb-4328-9625-adfaac57d122" providerId="ADAL" clId="{E532868E-1ED1-4069-9336-0E0DF4F43D6B}" dt="2020-09-02T15:21:57.378" v="4383" actId="790"/>
          <ac:spMkLst>
            <pc:docMk/>
            <pc:sldMk cId="2214005514" sldId="6640"/>
            <ac:spMk id="31" creationId="{00000000-0000-0000-0000-000000000000}"/>
          </ac:spMkLst>
        </pc:spChg>
        <pc:spChg chg="mod">
          <ac:chgData name="Markheiser, Reiner" userId="84d938be-0cfb-4328-9625-adfaac57d122" providerId="ADAL" clId="{E532868E-1ED1-4069-9336-0E0DF4F43D6B}" dt="2020-09-02T15:21:57.379" v="4385" actId="790"/>
          <ac:spMkLst>
            <pc:docMk/>
            <pc:sldMk cId="2214005514" sldId="6640"/>
            <ac:spMk id="32" creationId="{00000000-0000-0000-0000-000000000000}"/>
          </ac:spMkLst>
        </pc:spChg>
        <pc:spChg chg="mod">
          <ac:chgData name="Markheiser, Reiner" userId="84d938be-0cfb-4328-9625-adfaac57d122" providerId="ADAL" clId="{E532868E-1ED1-4069-9336-0E0DF4F43D6B}" dt="2020-09-02T15:21:57.496" v="4553" actId="790"/>
          <ac:spMkLst>
            <pc:docMk/>
            <pc:sldMk cId="2214005514" sldId="6640"/>
            <ac:spMk id="103" creationId="{F60DE5BE-5D89-4C0D-B88D-284E3187BD21}"/>
          </ac:spMkLst>
        </pc:spChg>
        <pc:spChg chg="mod">
          <ac:chgData name="Markheiser, Reiner" userId="84d938be-0cfb-4328-9625-adfaac57d122" providerId="ADAL" clId="{E532868E-1ED1-4069-9336-0E0DF4F43D6B}" dt="2020-09-02T15:21:57.492" v="4547" actId="790"/>
          <ac:spMkLst>
            <pc:docMk/>
            <pc:sldMk cId="2214005514" sldId="6640"/>
            <ac:spMk id="105" creationId="{1671A9B8-2451-465A-BFE6-DCFA5A3EDF43}"/>
          </ac:spMkLst>
        </pc:spChg>
        <pc:spChg chg="mod">
          <ac:chgData name="Markheiser, Reiner" userId="84d938be-0cfb-4328-9625-adfaac57d122" providerId="ADAL" clId="{E532868E-1ED1-4069-9336-0E0DF4F43D6B}" dt="2020-09-02T15:21:57.493" v="4548" actId="790"/>
          <ac:spMkLst>
            <pc:docMk/>
            <pc:sldMk cId="2214005514" sldId="6640"/>
            <ac:spMk id="106" creationId="{7C791684-6333-436E-86D6-D8B5CC14AE7B}"/>
          </ac:spMkLst>
        </pc:spChg>
        <pc:spChg chg="mod">
          <ac:chgData name="Markheiser, Reiner" userId="84d938be-0cfb-4328-9625-adfaac57d122" providerId="ADAL" clId="{E532868E-1ED1-4069-9336-0E0DF4F43D6B}" dt="2020-09-02T15:21:57.493" v="4549" actId="790"/>
          <ac:spMkLst>
            <pc:docMk/>
            <pc:sldMk cId="2214005514" sldId="6640"/>
            <ac:spMk id="108" creationId="{D2D44BB6-1B06-4C70-8005-619B14B4369F}"/>
          </ac:spMkLst>
        </pc:spChg>
        <pc:spChg chg="mod">
          <ac:chgData name="Markheiser, Reiner" userId="84d938be-0cfb-4328-9625-adfaac57d122" providerId="ADAL" clId="{E532868E-1ED1-4069-9336-0E0DF4F43D6B}" dt="2020-09-02T15:21:57.494" v="4550" actId="790"/>
          <ac:spMkLst>
            <pc:docMk/>
            <pc:sldMk cId="2214005514" sldId="6640"/>
            <ac:spMk id="109" creationId="{A6E127DB-29C1-48F2-B03D-E2D26DAD2575}"/>
          </ac:spMkLst>
        </pc:spChg>
        <pc:spChg chg="mod">
          <ac:chgData name="Markheiser, Reiner" userId="84d938be-0cfb-4328-9625-adfaac57d122" providerId="ADAL" clId="{E532868E-1ED1-4069-9336-0E0DF4F43D6B}" dt="2020-09-02T15:21:57.495" v="4551" actId="790"/>
          <ac:spMkLst>
            <pc:docMk/>
            <pc:sldMk cId="2214005514" sldId="6640"/>
            <ac:spMk id="111" creationId="{0D613CC5-6BEB-44E6-9C04-28A449EDD9AF}"/>
          </ac:spMkLst>
        </pc:spChg>
        <pc:spChg chg="mod">
          <ac:chgData name="Markheiser, Reiner" userId="84d938be-0cfb-4328-9625-adfaac57d122" providerId="ADAL" clId="{E532868E-1ED1-4069-9336-0E0DF4F43D6B}" dt="2020-09-02T15:21:57.495" v="4552" actId="790"/>
          <ac:spMkLst>
            <pc:docMk/>
            <pc:sldMk cId="2214005514" sldId="6640"/>
            <ac:spMk id="112" creationId="{F13EB5A6-2CE3-4197-ACFD-A78EF792FF7D}"/>
          </ac:spMkLst>
        </pc:spChg>
        <pc:spChg chg="mod">
          <ac:chgData name="Markheiser, Reiner" userId="84d938be-0cfb-4328-9625-adfaac57d122" providerId="ADAL" clId="{E532868E-1ED1-4069-9336-0E0DF4F43D6B}" dt="2020-09-02T15:21:57.496" v="4554" actId="790"/>
          <ac:spMkLst>
            <pc:docMk/>
            <pc:sldMk cId="2214005514" sldId="6640"/>
            <ac:spMk id="124" creationId="{EFF1ADDB-1B01-4FE9-9545-10CDEB7AA9AE}"/>
          </ac:spMkLst>
        </pc:spChg>
        <pc:spChg chg="mod">
          <ac:chgData name="Markheiser, Reiner" userId="84d938be-0cfb-4328-9625-adfaac57d122" providerId="ADAL" clId="{E532868E-1ED1-4069-9336-0E0DF4F43D6B}" dt="2020-09-02T15:21:57.497" v="4555" actId="790"/>
          <ac:spMkLst>
            <pc:docMk/>
            <pc:sldMk cId="2214005514" sldId="6640"/>
            <ac:spMk id="125" creationId="{0D806313-3B02-45DE-8E0D-442A29F383CF}"/>
          </ac:spMkLst>
        </pc:spChg>
        <pc:spChg chg="mod">
          <ac:chgData name="Markheiser, Reiner" userId="84d938be-0cfb-4328-9625-adfaac57d122" providerId="ADAL" clId="{E532868E-1ED1-4069-9336-0E0DF4F43D6B}" dt="2020-09-02T15:21:57.497" v="4556" actId="790"/>
          <ac:spMkLst>
            <pc:docMk/>
            <pc:sldMk cId="2214005514" sldId="6640"/>
            <ac:spMk id="126" creationId="{2EDB3624-2727-45DA-A053-426924BC95B0}"/>
          </ac:spMkLst>
        </pc:spChg>
        <pc:spChg chg="mod">
          <ac:chgData name="Markheiser, Reiner" userId="84d938be-0cfb-4328-9625-adfaac57d122" providerId="ADAL" clId="{E532868E-1ED1-4069-9336-0E0DF4F43D6B}" dt="2020-09-02T15:21:57.498" v="4557" actId="790"/>
          <ac:spMkLst>
            <pc:docMk/>
            <pc:sldMk cId="2214005514" sldId="6640"/>
            <ac:spMk id="127" creationId="{F5BF9FFE-2EFD-4DD2-AEDD-99D9F9091B6C}"/>
          </ac:spMkLst>
        </pc:spChg>
        <pc:spChg chg="mod">
          <ac:chgData name="Markheiser, Reiner" userId="84d938be-0cfb-4328-9625-adfaac57d122" providerId="ADAL" clId="{E532868E-1ED1-4069-9336-0E0DF4F43D6B}" dt="2020-09-02T15:21:57.499" v="4558" actId="790"/>
          <ac:spMkLst>
            <pc:docMk/>
            <pc:sldMk cId="2214005514" sldId="6640"/>
            <ac:spMk id="128" creationId="{D23871CD-62BA-48F7-9896-6F578C300094}"/>
          </ac:spMkLst>
        </pc:spChg>
        <pc:spChg chg="mod">
          <ac:chgData name="Markheiser, Reiner" userId="84d938be-0cfb-4328-9625-adfaac57d122" providerId="ADAL" clId="{E532868E-1ED1-4069-9336-0E0DF4F43D6B}" dt="2020-09-02T15:21:57.499" v="4559" actId="790"/>
          <ac:spMkLst>
            <pc:docMk/>
            <pc:sldMk cId="2214005514" sldId="6640"/>
            <ac:spMk id="129" creationId="{56B2D257-B9B3-46D9-BF98-61561A2BC130}"/>
          </ac:spMkLst>
        </pc:spChg>
        <pc:spChg chg="mod">
          <ac:chgData name="Markheiser, Reiner" userId="84d938be-0cfb-4328-9625-adfaac57d122" providerId="ADAL" clId="{E532868E-1ED1-4069-9336-0E0DF4F43D6B}" dt="2020-09-02T15:21:57.500" v="4560" actId="790"/>
          <ac:spMkLst>
            <pc:docMk/>
            <pc:sldMk cId="2214005514" sldId="6640"/>
            <ac:spMk id="130" creationId="{6E416800-81D2-4C84-A294-679C5DFEDDA0}"/>
          </ac:spMkLst>
        </pc:spChg>
        <pc:spChg chg="mod">
          <ac:chgData name="Markheiser, Reiner" userId="84d938be-0cfb-4328-9625-adfaac57d122" providerId="ADAL" clId="{E532868E-1ED1-4069-9336-0E0DF4F43D6B}" dt="2020-09-02T15:21:57.501" v="4561" actId="790"/>
          <ac:spMkLst>
            <pc:docMk/>
            <pc:sldMk cId="2214005514" sldId="6640"/>
            <ac:spMk id="131" creationId="{5140EBFD-7350-4A8F-AD97-E1C34F865D88}"/>
          </ac:spMkLst>
        </pc:spChg>
        <pc:spChg chg="mod">
          <ac:chgData name="Markheiser, Reiner" userId="84d938be-0cfb-4328-9625-adfaac57d122" providerId="ADAL" clId="{E532868E-1ED1-4069-9336-0E0DF4F43D6B}" dt="2020-09-02T15:21:57.501" v="4562" actId="790"/>
          <ac:spMkLst>
            <pc:docMk/>
            <pc:sldMk cId="2214005514" sldId="6640"/>
            <ac:spMk id="132" creationId="{E1F96BEB-5BC8-4082-91CA-F0EBB205C854}"/>
          </ac:spMkLst>
        </pc:spChg>
        <pc:spChg chg="mod">
          <ac:chgData name="Markheiser, Reiner" userId="84d938be-0cfb-4328-9625-adfaac57d122" providerId="ADAL" clId="{E532868E-1ED1-4069-9336-0E0DF4F43D6B}" dt="2020-09-02T15:21:57.502" v="4563" actId="790"/>
          <ac:spMkLst>
            <pc:docMk/>
            <pc:sldMk cId="2214005514" sldId="6640"/>
            <ac:spMk id="133" creationId="{4FB6A17B-788D-4E70-A7DC-F433BCDFA546}"/>
          </ac:spMkLst>
        </pc:spChg>
        <pc:spChg chg="mod">
          <ac:chgData name="Markheiser, Reiner" userId="84d938be-0cfb-4328-9625-adfaac57d122" providerId="ADAL" clId="{E532868E-1ED1-4069-9336-0E0DF4F43D6B}" dt="2020-09-02T15:21:57.503" v="4564" actId="790"/>
          <ac:spMkLst>
            <pc:docMk/>
            <pc:sldMk cId="2214005514" sldId="6640"/>
            <ac:spMk id="134" creationId="{CC80E536-4589-4AC2-BCE7-5868AD3FDF07}"/>
          </ac:spMkLst>
        </pc:spChg>
        <pc:spChg chg="mod">
          <ac:chgData name="Markheiser, Reiner" userId="84d938be-0cfb-4328-9625-adfaac57d122" providerId="ADAL" clId="{E532868E-1ED1-4069-9336-0E0DF4F43D6B}" dt="2020-09-02T15:21:57.503" v="4565" actId="790"/>
          <ac:spMkLst>
            <pc:docMk/>
            <pc:sldMk cId="2214005514" sldId="6640"/>
            <ac:spMk id="135" creationId="{EDC8B24B-58D5-4E0F-AA3A-368F770BDFC0}"/>
          </ac:spMkLst>
        </pc:spChg>
        <pc:spChg chg="mod">
          <ac:chgData name="Markheiser, Reiner" userId="84d938be-0cfb-4328-9625-adfaac57d122" providerId="ADAL" clId="{E532868E-1ED1-4069-9336-0E0DF4F43D6B}" dt="2020-09-02T15:21:57.391" v="4399" actId="790"/>
          <ac:spMkLst>
            <pc:docMk/>
            <pc:sldMk cId="2214005514" sldId="6640"/>
            <ac:spMk id="137" creationId="{BF4EED99-0C27-46F1-B3B2-047301FFCBE4}"/>
          </ac:spMkLst>
        </pc:spChg>
        <pc:spChg chg="mod">
          <ac:chgData name="Markheiser, Reiner" userId="84d938be-0cfb-4328-9625-adfaac57d122" providerId="ADAL" clId="{E532868E-1ED1-4069-9336-0E0DF4F43D6B}" dt="2020-09-02T15:21:57.392" v="4400" actId="790"/>
          <ac:spMkLst>
            <pc:docMk/>
            <pc:sldMk cId="2214005514" sldId="6640"/>
            <ac:spMk id="138" creationId="{12D6F923-2233-4BDE-9099-984093DCBDDC}"/>
          </ac:spMkLst>
        </pc:spChg>
        <pc:spChg chg="mod">
          <ac:chgData name="Markheiser, Reiner" userId="84d938be-0cfb-4328-9625-adfaac57d122" providerId="ADAL" clId="{E532868E-1ED1-4069-9336-0E0DF4F43D6B}" dt="2020-09-02T15:21:57.393" v="4401" actId="790"/>
          <ac:spMkLst>
            <pc:docMk/>
            <pc:sldMk cId="2214005514" sldId="6640"/>
            <ac:spMk id="139" creationId="{28866989-1A78-46F9-B1E8-B1D3A545E732}"/>
          </ac:spMkLst>
        </pc:spChg>
        <pc:spChg chg="mod">
          <ac:chgData name="Markheiser, Reiner" userId="84d938be-0cfb-4328-9625-adfaac57d122" providerId="ADAL" clId="{E532868E-1ED1-4069-9336-0E0DF4F43D6B}" dt="2020-09-02T15:21:57.393" v="4402" actId="790"/>
          <ac:spMkLst>
            <pc:docMk/>
            <pc:sldMk cId="2214005514" sldId="6640"/>
            <ac:spMk id="140" creationId="{FE5951A4-8E88-4D8E-9287-EE6D3913C4FA}"/>
          </ac:spMkLst>
        </pc:spChg>
        <pc:spChg chg="mod">
          <ac:chgData name="Markheiser, Reiner" userId="84d938be-0cfb-4328-9625-adfaac57d122" providerId="ADAL" clId="{E532868E-1ED1-4069-9336-0E0DF4F43D6B}" dt="2020-09-02T15:21:57.394" v="4403" actId="790"/>
          <ac:spMkLst>
            <pc:docMk/>
            <pc:sldMk cId="2214005514" sldId="6640"/>
            <ac:spMk id="141" creationId="{8301B194-7445-423C-A21C-B52FCEDF06F8}"/>
          </ac:spMkLst>
        </pc:spChg>
        <pc:spChg chg="mod">
          <ac:chgData name="Markheiser, Reiner" userId="84d938be-0cfb-4328-9625-adfaac57d122" providerId="ADAL" clId="{E532868E-1ED1-4069-9336-0E0DF4F43D6B}" dt="2020-09-02T15:21:57.394" v="4404" actId="790"/>
          <ac:spMkLst>
            <pc:docMk/>
            <pc:sldMk cId="2214005514" sldId="6640"/>
            <ac:spMk id="142" creationId="{21FCBB16-42DA-489F-8EDC-998928CAE045}"/>
          </ac:spMkLst>
        </pc:spChg>
        <pc:spChg chg="mod">
          <ac:chgData name="Markheiser, Reiner" userId="84d938be-0cfb-4328-9625-adfaac57d122" providerId="ADAL" clId="{E532868E-1ED1-4069-9336-0E0DF4F43D6B}" dt="2020-09-02T15:21:57.395" v="4405" actId="790"/>
          <ac:spMkLst>
            <pc:docMk/>
            <pc:sldMk cId="2214005514" sldId="6640"/>
            <ac:spMk id="143" creationId="{CBFDFAF1-E370-45E6-B25B-826B2910F323}"/>
          </ac:spMkLst>
        </pc:spChg>
        <pc:spChg chg="mod">
          <ac:chgData name="Markheiser, Reiner" userId="84d938be-0cfb-4328-9625-adfaac57d122" providerId="ADAL" clId="{E532868E-1ED1-4069-9336-0E0DF4F43D6B}" dt="2020-09-02T15:21:57.396" v="4406" actId="790"/>
          <ac:spMkLst>
            <pc:docMk/>
            <pc:sldMk cId="2214005514" sldId="6640"/>
            <ac:spMk id="144" creationId="{3F1571A5-E5E5-48A8-982A-FB5BE582BE3A}"/>
          </ac:spMkLst>
        </pc:spChg>
        <pc:spChg chg="mod">
          <ac:chgData name="Markheiser, Reiner" userId="84d938be-0cfb-4328-9625-adfaac57d122" providerId="ADAL" clId="{E532868E-1ED1-4069-9336-0E0DF4F43D6B}" dt="2020-09-02T15:21:57.396" v="4407" actId="790"/>
          <ac:spMkLst>
            <pc:docMk/>
            <pc:sldMk cId="2214005514" sldId="6640"/>
            <ac:spMk id="145" creationId="{47BA7987-23DC-43EB-A237-FC818B8AF79B}"/>
          </ac:spMkLst>
        </pc:spChg>
        <pc:spChg chg="mod">
          <ac:chgData name="Markheiser, Reiner" userId="84d938be-0cfb-4328-9625-adfaac57d122" providerId="ADAL" clId="{E532868E-1ED1-4069-9336-0E0DF4F43D6B}" dt="2020-09-02T15:21:57.504" v="4566" actId="790"/>
          <ac:spMkLst>
            <pc:docMk/>
            <pc:sldMk cId="2214005514" sldId="6640"/>
            <ac:spMk id="146" creationId="{B4BDCB16-7D64-4690-A5A2-FF2397372544}"/>
          </ac:spMkLst>
        </pc:spChg>
        <pc:spChg chg="mod">
          <ac:chgData name="Markheiser, Reiner" userId="84d938be-0cfb-4328-9625-adfaac57d122" providerId="ADAL" clId="{E532868E-1ED1-4069-9336-0E0DF4F43D6B}" dt="2020-09-02T15:21:57.504" v="4567" actId="790"/>
          <ac:spMkLst>
            <pc:docMk/>
            <pc:sldMk cId="2214005514" sldId="6640"/>
            <ac:spMk id="147" creationId="{BF12A9B5-1F2C-44F3-B133-E2AA8554DC9F}"/>
          </ac:spMkLst>
        </pc:spChg>
        <pc:spChg chg="mod">
          <ac:chgData name="Markheiser, Reiner" userId="84d938be-0cfb-4328-9625-adfaac57d122" providerId="ADAL" clId="{E532868E-1ED1-4069-9336-0E0DF4F43D6B}" dt="2020-09-02T15:21:57.397" v="4408" actId="790"/>
          <ac:spMkLst>
            <pc:docMk/>
            <pc:sldMk cId="2214005514" sldId="6640"/>
            <ac:spMk id="150" creationId="{9B053CE9-5426-45F2-80FC-8F02B47AC3D2}"/>
          </ac:spMkLst>
        </pc:spChg>
        <pc:spChg chg="mod">
          <ac:chgData name="Markheiser, Reiner" userId="84d938be-0cfb-4328-9625-adfaac57d122" providerId="ADAL" clId="{E532868E-1ED1-4069-9336-0E0DF4F43D6B}" dt="2020-09-02T15:21:57.397" v="4409" actId="790"/>
          <ac:spMkLst>
            <pc:docMk/>
            <pc:sldMk cId="2214005514" sldId="6640"/>
            <ac:spMk id="151" creationId="{6459B8DF-C03F-46EE-867F-8E55BB2C4149}"/>
          </ac:spMkLst>
        </pc:spChg>
        <pc:spChg chg="mod">
          <ac:chgData name="Markheiser, Reiner" userId="84d938be-0cfb-4328-9625-adfaac57d122" providerId="ADAL" clId="{E532868E-1ED1-4069-9336-0E0DF4F43D6B}" dt="2020-09-02T15:21:57.398" v="4410" actId="790"/>
          <ac:spMkLst>
            <pc:docMk/>
            <pc:sldMk cId="2214005514" sldId="6640"/>
            <ac:spMk id="152" creationId="{67B712C1-98E8-4E4D-8035-F0882F5A5A3D}"/>
          </ac:spMkLst>
        </pc:spChg>
        <pc:spChg chg="mod">
          <ac:chgData name="Markheiser, Reiner" userId="84d938be-0cfb-4328-9625-adfaac57d122" providerId="ADAL" clId="{E532868E-1ED1-4069-9336-0E0DF4F43D6B}" dt="2020-09-02T15:21:57.398" v="4411" actId="790"/>
          <ac:spMkLst>
            <pc:docMk/>
            <pc:sldMk cId="2214005514" sldId="6640"/>
            <ac:spMk id="153" creationId="{B50F1361-6BE5-4D0B-BF86-F0CAB47C4334}"/>
          </ac:spMkLst>
        </pc:spChg>
        <pc:spChg chg="mod">
          <ac:chgData name="Markheiser, Reiner" userId="84d938be-0cfb-4328-9625-adfaac57d122" providerId="ADAL" clId="{E532868E-1ED1-4069-9336-0E0DF4F43D6B}" dt="2020-09-02T15:21:57.404" v="4421" actId="790"/>
          <ac:spMkLst>
            <pc:docMk/>
            <pc:sldMk cId="2214005514" sldId="6640"/>
            <ac:spMk id="154" creationId="{0311A068-75C9-4F24-B59D-FF915EF477B6}"/>
          </ac:spMkLst>
        </pc:spChg>
        <pc:spChg chg="mod">
          <ac:chgData name="Markheiser, Reiner" userId="84d938be-0cfb-4328-9625-adfaac57d122" providerId="ADAL" clId="{E532868E-1ED1-4069-9336-0E0DF4F43D6B}" dt="2020-09-02T15:21:57.405" v="4423" actId="790"/>
          <ac:spMkLst>
            <pc:docMk/>
            <pc:sldMk cId="2214005514" sldId="6640"/>
            <ac:spMk id="155" creationId="{87E7A92F-CA67-4FAF-9469-35CA994F7943}"/>
          </ac:spMkLst>
        </pc:spChg>
        <pc:spChg chg="mod">
          <ac:chgData name="Markheiser, Reiner" userId="84d938be-0cfb-4328-9625-adfaac57d122" providerId="ADAL" clId="{E532868E-1ED1-4069-9336-0E0DF4F43D6B}" dt="2020-09-02T15:21:57.408" v="4425" actId="790"/>
          <ac:spMkLst>
            <pc:docMk/>
            <pc:sldMk cId="2214005514" sldId="6640"/>
            <ac:spMk id="157" creationId="{151AB939-4B28-48A7-94D2-688403050044}"/>
          </ac:spMkLst>
        </pc:spChg>
        <pc:spChg chg="mod">
          <ac:chgData name="Markheiser, Reiner" userId="84d938be-0cfb-4328-9625-adfaac57d122" providerId="ADAL" clId="{E532868E-1ED1-4069-9336-0E0DF4F43D6B}" dt="2020-09-02T15:21:57.409" v="4427" actId="790"/>
          <ac:spMkLst>
            <pc:docMk/>
            <pc:sldMk cId="2214005514" sldId="6640"/>
            <ac:spMk id="158" creationId="{190A9BCD-FEAD-464A-8B35-4AFBE242E507}"/>
          </ac:spMkLst>
        </pc:spChg>
        <pc:spChg chg="mod">
          <ac:chgData name="Markheiser, Reiner" userId="84d938be-0cfb-4328-9625-adfaac57d122" providerId="ADAL" clId="{E532868E-1ED1-4069-9336-0E0DF4F43D6B}" dt="2020-09-02T15:21:57.411" v="4429" actId="790"/>
          <ac:spMkLst>
            <pc:docMk/>
            <pc:sldMk cId="2214005514" sldId="6640"/>
            <ac:spMk id="159" creationId="{8C1599C3-9DE1-4BC3-BC8C-12296388BBA2}"/>
          </ac:spMkLst>
        </pc:spChg>
        <pc:spChg chg="mod">
          <ac:chgData name="Markheiser, Reiner" userId="84d938be-0cfb-4328-9625-adfaac57d122" providerId="ADAL" clId="{E532868E-1ED1-4069-9336-0E0DF4F43D6B}" dt="2020-09-02T15:21:57.399" v="4413" actId="790"/>
          <ac:spMkLst>
            <pc:docMk/>
            <pc:sldMk cId="2214005514" sldId="6640"/>
            <ac:spMk id="160" creationId="{59D58FFE-8C0E-49CC-8BA7-ABE1E90DA3B9}"/>
          </ac:spMkLst>
        </pc:spChg>
        <pc:spChg chg="mod">
          <ac:chgData name="Markheiser, Reiner" userId="84d938be-0cfb-4328-9625-adfaac57d122" providerId="ADAL" clId="{E532868E-1ED1-4069-9336-0E0DF4F43D6B}" dt="2020-09-02T15:21:57.400" v="4415" actId="790"/>
          <ac:spMkLst>
            <pc:docMk/>
            <pc:sldMk cId="2214005514" sldId="6640"/>
            <ac:spMk id="161" creationId="{C501EE45-0124-45CE-82CC-F0F96FD6DEAA}"/>
          </ac:spMkLst>
        </pc:spChg>
        <pc:spChg chg="mod">
          <ac:chgData name="Markheiser, Reiner" userId="84d938be-0cfb-4328-9625-adfaac57d122" providerId="ADAL" clId="{E532868E-1ED1-4069-9336-0E0DF4F43D6B}" dt="2020-09-02T15:21:57.411" v="4431" actId="790"/>
          <ac:spMkLst>
            <pc:docMk/>
            <pc:sldMk cId="2214005514" sldId="6640"/>
            <ac:spMk id="162" creationId="{6580A561-F4CF-4D8B-BE30-EDC2DCB480A1}"/>
          </ac:spMkLst>
        </pc:spChg>
        <pc:spChg chg="mod">
          <ac:chgData name="Markheiser, Reiner" userId="84d938be-0cfb-4328-9625-adfaac57d122" providerId="ADAL" clId="{E532868E-1ED1-4069-9336-0E0DF4F43D6B}" dt="2020-09-02T15:21:57.401" v="4417" actId="790"/>
          <ac:spMkLst>
            <pc:docMk/>
            <pc:sldMk cId="2214005514" sldId="6640"/>
            <ac:spMk id="163" creationId="{808528F2-7D1F-4FFD-A59A-3D147BEACB51}"/>
          </ac:spMkLst>
        </pc:spChg>
        <pc:spChg chg="mod">
          <ac:chgData name="Markheiser, Reiner" userId="84d938be-0cfb-4328-9625-adfaac57d122" providerId="ADAL" clId="{E532868E-1ED1-4069-9336-0E0DF4F43D6B}" dt="2020-09-02T15:21:57.402" v="4419" actId="790"/>
          <ac:spMkLst>
            <pc:docMk/>
            <pc:sldMk cId="2214005514" sldId="6640"/>
            <ac:spMk id="164" creationId="{F7086A5B-B34A-44C7-B06C-E0C9AD86321D}"/>
          </ac:spMkLst>
        </pc:spChg>
        <pc:spChg chg="mod">
          <ac:chgData name="Markheiser, Reiner" userId="84d938be-0cfb-4328-9625-adfaac57d122" providerId="ADAL" clId="{E532868E-1ED1-4069-9336-0E0DF4F43D6B}" dt="2020-09-02T15:21:57.413" v="4433" actId="790"/>
          <ac:spMkLst>
            <pc:docMk/>
            <pc:sldMk cId="2214005514" sldId="6640"/>
            <ac:spMk id="165" creationId="{20A11572-DC9A-4459-8960-403BF132E1B0}"/>
          </ac:spMkLst>
        </pc:spChg>
        <pc:spChg chg="mod">
          <ac:chgData name="Markheiser, Reiner" userId="84d938be-0cfb-4328-9625-adfaac57d122" providerId="ADAL" clId="{E532868E-1ED1-4069-9336-0E0DF4F43D6B}" dt="2020-09-02T15:21:57.414" v="4435" actId="790"/>
          <ac:spMkLst>
            <pc:docMk/>
            <pc:sldMk cId="2214005514" sldId="6640"/>
            <ac:spMk id="167" creationId="{BF0676D9-91C3-4E76-B17B-529AF7827EE1}"/>
          </ac:spMkLst>
        </pc:spChg>
        <pc:spChg chg="mod">
          <ac:chgData name="Markheiser, Reiner" userId="84d938be-0cfb-4328-9625-adfaac57d122" providerId="ADAL" clId="{E532868E-1ED1-4069-9336-0E0DF4F43D6B}" dt="2020-09-02T15:21:57.414" v="4436" actId="790"/>
          <ac:spMkLst>
            <pc:docMk/>
            <pc:sldMk cId="2214005514" sldId="6640"/>
            <ac:spMk id="171" creationId="{0520DDD9-C561-41B2-B03D-90B59D429302}"/>
          </ac:spMkLst>
        </pc:spChg>
        <pc:spChg chg="mod">
          <ac:chgData name="Markheiser, Reiner" userId="84d938be-0cfb-4328-9625-adfaac57d122" providerId="ADAL" clId="{E532868E-1ED1-4069-9336-0E0DF4F43D6B}" dt="2020-09-02T15:21:57.415" v="4438" actId="790"/>
          <ac:spMkLst>
            <pc:docMk/>
            <pc:sldMk cId="2214005514" sldId="6640"/>
            <ac:spMk id="172" creationId="{F853B7B4-CA94-41C2-BC4F-3EFBE14478D0}"/>
          </ac:spMkLst>
        </pc:spChg>
        <pc:spChg chg="mod">
          <ac:chgData name="Markheiser, Reiner" userId="84d938be-0cfb-4328-9625-adfaac57d122" providerId="ADAL" clId="{E532868E-1ED1-4069-9336-0E0DF4F43D6B}" dt="2020-09-02T15:21:57.417" v="4440" actId="790"/>
          <ac:spMkLst>
            <pc:docMk/>
            <pc:sldMk cId="2214005514" sldId="6640"/>
            <ac:spMk id="174" creationId="{99CF383C-7FA7-48DC-82BD-67D905E7DC13}"/>
          </ac:spMkLst>
        </pc:spChg>
        <pc:spChg chg="mod">
          <ac:chgData name="Markheiser, Reiner" userId="84d938be-0cfb-4328-9625-adfaac57d122" providerId="ADAL" clId="{E532868E-1ED1-4069-9336-0E0DF4F43D6B}" dt="2020-09-02T15:21:57.418" v="4441" actId="790"/>
          <ac:spMkLst>
            <pc:docMk/>
            <pc:sldMk cId="2214005514" sldId="6640"/>
            <ac:spMk id="175" creationId="{8CDAB43E-E667-4919-A7E3-B8383C064929}"/>
          </ac:spMkLst>
        </pc:spChg>
        <pc:spChg chg="mod">
          <ac:chgData name="Markheiser, Reiner" userId="84d938be-0cfb-4328-9625-adfaac57d122" providerId="ADAL" clId="{E532868E-1ED1-4069-9336-0E0DF4F43D6B}" dt="2020-09-02T15:21:57.420" v="4443" actId="790"/>
          <ac:spMkLst>
            <pc:docMk/>
            <pc:sldMk cId="2214005514" sldId="6640"/>
            <ac:spMk id="176" creationId="{D48F8FB6-8250-4242-878B-D08AC23585C0}"/>
          </ac:spMkLst>
        </pc:spChg>
        <pc:spChg chg="mod">
          <ac:chgData name="Markheiser, Reiner" userId="84d938be-0cfb-4328-9625-adfaac57d122" providerId="ADAL" clId="{E532868E-1ED1-4069-9336-0E0DF4F43D6B}" dt="2020-09-02T15:21:57.421" v="4445" actId="790"/>
          <ac:spMkLst>
            <pc:docMk/>
            <pc:sldMk cId="2214005514" sldId="6640"/>
            <ac:spMk id="177" creationId="{6EB071C1-18EA-43BB-8FD3-02290F164E7C}"/>
          </ac:spMkLst>
        </pc:spChg>
        <pc:spChg chg="mod">
          <ac:chgData name="Markheiser, Reiner" userId="84d938be-0cfb-4328-9625-adfaac57d122" providerId="ADAL" clId="{E532868E-1ED1-4069-9336-0E0DF4F43D6B}" dt="2020-09-02T15:21:57.423" v="4447" actId="790"/>
          <ac:spMkLst>
            <pc:docMk/>
            <pc:sldMk cId="2214005514" sldId="6640"/>
            <ac:spMk id="178" creationId="{3A6FA835-535F-41E7-A3B8-90A5F12B26A0}"/>
          </ac:spMkLst>
        </pc:spChg>
        <pc:spChg chg="mod">
          <ac:chgData name="Markheiser, Reiner" userId="84d938be-0cfb-4328-9625-adfaac57d122" providerId="ADAL" clId="{E532868E-1ED1-4069-9336-0E0DF4F43D6B}" dt="2020-09-02T15:21:57.425" v="4449" actId="790"/>
          <ac:spMkLst>
            <pc:docMk/>
            <pc:sldMk cId="2214005514" sldId="6640"/>
            <ac:spMk id="179" creationId="{9837F1E5-5AAF-42EE-B9E6-666177A48944}"/>
          </ac:spMkLst>
        </pc:spChg>
        <pc:spChg chg="mod">
          <ac:chgData name="Markheiser, Reiner" userId="84d938be-0cfb-4328-9625-adfaac57d122" providerId="ADAL" clId="{E532868E-1ED1-4069-9336-0E0DF4F43D6B}" dt="2020-09-02T15:21:57.427" v="4451" actId="790"/>
          <ac:spMkLst>
            <pc:docMk/>
            <pc:sldMk cId="2214005514" sldId="6640"/>
            <ac:spMk id="180" creationId="{37146A85-975D-4674-8553-792B9F27049E}"/>
          </ac:spMkLst>
        </pc:spChg>
        <pc:spChg chg="mod">
          <ac:chgData name="Markheiser, Reiner" userId="84d938be-0cfb-4328-9625-adfaac57d122" providerId="ADAL" clId="{E532868E-1ED1-4069-9336-0E0DF4F43D6B}" dt="2020-09-02T15:21:57.428" v="4453" actId="790"/>
          <ac:spMkLst>
            <pc:docMk/>
            <pc:sldMk cId="2214005514" sldId="6640"/>
            <ac:spMk id="181" creationId="{A309F69D-1555-4FB6-8011-6AD1ED7EBCD9}"/>
          </ac:spMkLst>
        </pc:spChg>
        <pc:spChg chg="mod">
          <ac:chgData name="Markheiser, Reiner" userId="84d938be-0cfb-4328-9625-adfaac57d122" providerId="ADAL" clId="{E532868E-1ED1-4069-9336-0E0DF4F43D6B}" dt="2020-09-02T15:21:57.429" v="4455" actId="790"/>
          <ac:spMkLst>
            <pc:docMk/>
            <pc:sldMk cId="2214005514" sldId="6640"/>
            <ac:spMk id="182" creationId="{7DEAC73C-DEA3-4B43-AFA0-E0812FEAAACB}"/>
          </ac:spMkLst>
        </pc:spChg>
        <pc:spChg chg="mod">
          <ac:chgData name="Markheiser, Reiner" userId="84d938be-0cfb-4328-9625-adfaac57d122" providerId="ADAL" clId="{E532868E-1ED1-4069-9336-0E0DF4F43D6B}" dt="2020-09-02T15:21:57.430" v="4457" actId="790"/>
          <ac:spMkLst>
            <pc:docMk/>
            <pc:sldMk cId="2214005514" sldId="6640"/>
            <ac:spMk id="221" creationId="{58926D3F-C4CC-4283-AB58-1A3D5FED20C2}"/>
          </ac:spMkLst>
        </pc:spChg>
        <pc:spChg chg="mod">
          <ac:chgData name="Markheiser, Reiner" userId="84d938be-0cfb-4328-9625-adfaac57d122" providerId="ADAL" clId="{E532868E-1ED1-4069-9336-0E0DF4F43D6B}" dt="2020-09-02T15:21:57.431" v="4459" actId="790"/>
          <ac:spMkLst>
            <pc:docMk/>
            <pc:sldMk cId="2214005514" sldId="6640"/>
            <ac:spMk id="222" creationId="{362CE264-8B8E-4D89-9E55-6CBE93EF339A}"/>
          </ac:spMkLst>
        </pc:spChg>
        <pc:spChg chg="mod">
          <ac:chgData name="Markheiser, Reiner" userId="84d938be-0cfb-4328-9625-adfaac57d122" providerId="ADAL" clId="{E532868E-1ED1-4069-9336-0E0DF4F43D6B}" dt="2020-09-02T15:21:57.432" v="4461" actId="790"/>
          <ac:spMkLst>
            <pc:docMk/>
            <pc:sldMk cId="2214005514" sldId="6640"/>
            <ac:spMk id="223" creationId="{7B98CD6D-151D-47EB-87D0-7622D1D2D26E}"/>
          </ac:spMkLst>
        </pc:spChg>
        <pc:spChg chg="mod">
          <ac:chgData name="Markheiser, Reiner" userId="84d938be-0cfb-4328-9625-adfaac57d122" providerId="ADAL" clId="{E532868E-1ED1-4069-9336-0E0DF4F43D6B}" dt="2020-09-02T15:21:57.433" v="4463" actId="790"/>
          <ac:spMkLst>
            <pc:docMk/>
            <pc:sldMk cId="2214005514" sldId="6640"/>
            <ac:spMk id="224" creationId="{FE6A09FE-1B7B-4432-8AC8-FA885018E75B}"/>
          </ac:spMkLst>
        </pc:spChg>
        <pc:spChg chg="mod">
          <ac:chgData name="Markheiser, Reiner" userId="84d938be-0cfb-4328-9625-adfaac57d122" providerId="ADAL" clId="{E532868E-1ED1-4069-9336-0E0DF4F43D6B}" dt="2020-09-02T15:21:57.434" v="4465" actId="790"/>
          <ac:spMkLst>
            <pc:docMk/>
            <pc:sldMk cId="2214005514" sldId="6640"/>
            <ac:spMk id="225" creationId="{7066BEE1-BF65-44DB-B79E-A947F09E22B0}"/>
          </ac:spMkLst>
        </pc:spChg>
        <pc:spChg chg="mod">
          <ac:chgData name="Markheiser, Reiner" userId="84d938be-0cfb-4328-9625-adfaac57d122" providerId="ADAL" clId="{E532868E-1ED1-4069-9336-0E0DF4F43D6B}" dt="2020-09-02T15:21:57.381" v="4387" actId="790"/>
          <ac:spMkLst>
            <pc:docMk/>
            <pc:sldMk cId="2214005514" sldId="6640"/>
            <ac:spMk id="226" creationId="{9A803170-1E74-412D-AFF1-D5A40BF6035C}"/>
          </ac:spMkLst>
        </pc:spChg>
        <pc:spChg chg="mod">
          <ac:chgData name="Markheiser, Reiner" userId="84d938be-0cfb-4328-9625-adfaac57d122" providerId="ADAL" clId="{E532868E-1ED1-4069-9336-0E0DF4F43D6B}" dt="2020-09-02T15:21:57.382" v="4389" actId="790"/>
          <ac:spMkLst>
            <pc:docMk/>
            <pc:sldMk cId="2214005514" sldId="6640"/>
            <ac:spMk id="227" creationId="{6DFCB3A0-28E8-47D1-86D2-9A13D057B0CE}"/>
          </ac:spMkLst>
        </pc:spChg>
        <pc:spChg chg="mod">
          <ac:chgData name="Markheiser, Reiner" userId="84d938be-0cfb-4328-9625-adfaac57d122" providerId="ADAL" clId="{E532868E-1ED1-4069-9336-0E0DF4F43D6B}" dt="2020-09-02T15:21:57.435" v="4467" actId="790"/>
          <ac:spMkLst>
            <pc:docMk/>
            <pc:sldMk cId="2214005514" sldId="6640"/>
            <ac:spMk id="228" creationId="{A1A922CA-5C5B-41B3-8C9D-C2334E6EDE6F}"/>
          </ac:spMkLst>
        </pc:spChg>
        <pc:spChg chg="mod">
          <ac:chgData name="Markheiser, Reiner" userId="84d938be-0cfb-4328-9625-adfaac57d122" providerId="ADAL" clId="{E532868E-1ED1-4069-9336-0E0DF4F43D6B}" dt="2020-09-02T15:21:57.383" v="4391" actId="790"/>
          <ac:spMkLst>
            <pc:docMk/>
            <pc:sldMk cId="2214005514" sldId="6640"/>
            <ac:spMk id="229" creationId="{D58C04E2-F8E1-44DF-B443-C5F977FB44DE}"/>
          </ac:spMkLst>
        </pc:spChg>
        <pc:spChg chg="mod">
          <ac:chgData name="Markheiser, Reiner" userId="84d938be-0cfb-4328-9625-adfaac57d122" providerId="ADAL" clId="{E532868E-1ED1-4069-9336-0E0DF4F43D6B}" dt="2020-09-02T15:21:57.384" v="4393" actId="790"/>
          <ac:spMkLst>
            <pc:docMk/>
            <pc:sldMk cId="2214005514" sldId="6640"/>
            <ac:spMk id="230" creationId="{3928A732-B3F3-4B3E-8FE5-E16DA99780EA}"/>
          </ac:spMkLst>
        </pc:spChg>
        <pc:spChg chg="mod">
          <ac:chgData name="Markheiser, Reiner" userId="84d938be-0cfb-4328-9625-adfaac57d122" providerId="ADAL" clId="{E532868E-1ED1-4069-9336-0E0DF4F43D6B}" dt="2020-09-02T15:21:57.386" v="4395" actId="790"/>
          <ac:spMkLst>
            <pc:docMk/>
            <pc:sldMk cId="2214005514" sldId="6640"/>
            <ac:spMk id="231" creationId="{23D8D1B0-E17B-4D34-BD3C-1AC2BE57B481}"/>
          </ac:spMkLst>
        </pc:spChg>
        <pc:spChg chg="mod">
          <ac:chgData name="Markheiser, Reiner" userId="84d938be-0cfb-4328-9625-adfaac57d122" providerId="ADAL" clId="{E532868E-1ED1-4069-9336-0E0DF4F43D6B}" dt="2020-09-02T15:21:57.436" v="4469" actId="790"/>
          <ac:spMkLst>
            <pc:docMk/>
            <pc:sldMk cId="2214005514" sldId="6640"/>
            <ac:spMk id="232" creationId="{4483D508-5FBF-4F47-AB3A-9A2291273027}"/>
          </ac:spMkLst>
        </pc:spChg>
        <pc:spChg chg="mod">
          <ac:chgData name="Markheiser, Reiner" userId="84d938be-0cfb-4328-9625-adfaac57d122" providerId="ADAL" clId="{E532868E-1ED1-4069-9336-0E0DF4F43D6B}" dt="2020-09-02T15:21:57.438" v="4471" actId="790"/>
          <ac:spMkLst>
            <pc:docMk/>
            <pc:sldMk cId="2214005514" sldId="6640"/>
            <ac:spMk id="233" creationId="{CDAEC861-28E4-4FA2-AAD9-532F14BAECE9}"/>
          </ac:spMkLst>
        </pc:spChg>
        <pc:spChg chg="mod">
          <ac:chgData name="Markheiser, Reiner" userId="84d938be-0cfb-4328-9625-adfaac57d122" providerId="ADAL" clId="{E532868E-1ED1-4069-9336-0E0DF4F43D6B}" dt="2020-09-02T15:21:57.439" v="4473" actId="790"/>
          <ac:spMkLst>
            <pc:docMk/>
            <pc:sldMk cId="2214005514" sldId="6640"/>
            <ac:spMk id="234" creationId="{E01D17DC-BD06-4BB4-9162-36DB91EE8A3C}"/>
          </ac:spMkLst>
        </pc:spChg>
        <pc:spChg chg="mod">
          <ac:chgData name="Markheiser, Reiner" userId="84d938be-0cfb-4328-9625-adfaac57d122" providerId="ADAL" clId="{E532868E-1ED1-4069-9336-0E0DF4F43D6B}" dt="2020-09-02T15:21:57.442" v="4475" actId="790"/>
          <ac:spMkLst>
            <pc:docMk/>
            <pc:sldMk cId="2214005514" sldId="6640"/>
            <ac:spMk id="236" creationId="{921D54BF-5910-44B6-8E47-519C8C2127F6}"/>
          </ac:spMkLst>
        </pc:spChg>
        <pc:spChg chg="mod">
          <ac:chgData name="Markheiser, Reiner" userId="84d938be-0cfb-4328-9625-adfaac57d122" providerId="ADAL" clId="{E532868E-1ED1-4069-9336-0E0DF4F43D6B}" dt="2020-09-02T15:21:57.443" v="4477" actId="790"/>
          <ac:spMkLst>
            <pc:docMk/>
            <pc:sldMk cId="2214005514" sldId="6640"/>
            <ac:spMk id="237" creationId="{D1263C21-6F8E-44F8-89A6-EF00EA8424CC}"/>
          </ac:spMkLst>
        </pc:spChg>
        <pc:spChg chg="mod">
          <ac:chgData name="Markheiser, Reiner" userId="84d938be-0cfb-4328-9625-adfaac57d122" providerId="ADAL" clId="{E532868E-1ED1-4069-9336-0E0DF4F43D6B}" dt="2020-09-02T15:21:57.444" v="4479" actId="790"/>
          <ac:spMkLst>
            <pc:docMk/>
            <pc:sldMk cId="2214005514" sldId="6640"/>
            <ac:spMk id="238" creationId="{C4DE8DCA-B60B-493D-95F6-4B5D7CAE6AE1}"/>
          </ac:spMkLst>
        </pc:spChg>
        <pc:spChg chg="mod">
          <ac:chgData name="Markheiser, Reiner" userId="84d938be-0cfb-4328-9625-adfaac57d122" providerId="ADAL" clId="{E532868E-1ED1-4069-9336-0E0DF4F43D6B}" dt="2020-09-02T15:21:57.446" v="4481" actId="790"/>
          <ac:spMkLst>
            <pc:docMk/>
            <pc:sldMk cId="2214005514" sldId="6640"/>
            <ac:spMk id="239" creationId="{627A6355-B8DC-4188-8C97-7BF3D1D610B8}"/>
          </ac:spMkLst>
        </pc:spChg>
        <pc:spChg chg="mod">
          <ac:chgData name="Markheiser, Reiner" userId="84d938be-0cfb-4328-9625-adfaac57d122" providerId="ADAL" clId="{E532868E-1ED1-4069-9336-0E0DF4F43D6B}" dt="2020-09-02T15:21:57.447" v="4483" actId="790"/>
          <ac:spMkLst>
            <pc:docMk/>
            <pc:sldMk cId="2214005514" sldId="6640"/>
            <ac:spMk id="240" creationId="{333CD433-E391-40D9-A736-1B2BFE309F52}"/>
          </ac:spMkLst>
        </pc:spChg>
        <pc:spChg chg="mod">
          <ac:chgData name="Markheiser, Reiner" userId="84d938be-0cfb-4328-9625-adfaac57d122" providerId="ADAL" clId="{E532868E-1ED1-4069-9336-0E0DF4F43D6B}" dt="2020-09-02T15:21:57.448" v="4485" actId="790"/>
          <ac:spMkLst>
            <pc:docMk/>
            <pc:sldMk cId="2214005514" sldId="6640"/>
            <ac:spMk id="242" creationId="{F47650D1-9C68-47D7-9122-1598E599173F}"/>
          </ac:spMkLst>
        </pc:spChg>
        <pc:spChg chg="mod">
          <ac:chgData name="Markheiser, Reiner" userId="84d938be-0cfb-4328-9625-adfaac57d122" providerId="ADAL" clId="{E532868E-1ED1-4069-9336-0E0DF4F43D6B}" dt="2020-09-02T15:21:57.449" v="4486" actId="790"/>
          <ac:spMkLst>
            <pc:docMk/>
            <pc:sldMk cId="2214005514" sldId="6640"/>
            <ac:spMk id="243" creationId="{104AF39A-1B53-4C09-BA33-2CDDBC9CF01C}"/>
          </ac:spMkLst>
        </pc:spChg>
        <pc:spChg chg="mod">
          <ac:chgData name="Markheiser, Reiner" userId="84d938be-0cfb-4328-9625-adfaac57d122" providerId="ADAL" clId="{E532868E-1ED1-4069-9336-0E0DF4F43D6B}" dt="2020-09-02T15:21:57.450" v="4488" actId="790"/>
          <ac:spMkLst>
            <pc:docMk/>
            <pc:sldMk cId="2214005514" sldId="6640"/>
            <ac:spMk id="244" creationId="{DC2A5B6C-BCDD-481A-A32F-A24A813797AF}"/>
          </ac:spMkLst>
        </pc:spChg>
        <pc:spChg chg="mod">
          <ac:chgData name="Markheiser, Reiner" userId="84d938be-0cfb-4328-9625-adfaac57d122" providerId="ADAL" clId="{E532868E-1ED1-4069-9336-0E0DF4F43D6B}" dt="2020-09-02T15:21:57.452" v="4490" actId="790"/>
          <ac:spMkLst>
            <pc:docMk/>
            <pc:sldMk cId="2214005514" sldId="6640"/>
            <ac:spMk id="246" creationId="{536637A2-CCCF-4356-AED5-DEF618AC9657}"/>
          </ac:spMkLst>
        </pc:spChg>
        <pc:spChg chg="mod">
          <ac:chgData name="Markheiser, Reiner" userId="84d938be-0cfb-4328-9625-adfaac57d122" providerId="ADAL" clId="{E532868E-1ED1-4069-9336-0E0DF4F43D6B}" dt="2020-09-02T15:21:57.452" v="4491" actId="790"/>
          <ac:spMkLst>
            <pc:docMk/>
            <pc:sldMk cId="2214005514" sldId="6640"/>
            <ac:spMk id="247" creationId="{45FD0F77-1EC0-46C6-9AFB-99F34D35D249}"/>
          </ac:spMkLst>
        </pc:spChg>
        <pc:spChg chg="mod">
          <ac:chgData name="Markheiser, Reiner" userId="84d938be-0cfb-4328-9625-adfaac57d122" providerId="ADAL" clId="{E532868E-1ED1-4069-9336-0E0DF4F43D6B}" dt="2020-09-02T15:21:57.453" v="4493" actId="790"/>
          <ac:spMkLst>
            <pc:docMk/>
            <pc:sldMk cId="2214005514" sldId="6640"/>
            <ac:spMk id="248" creationId="{B87F1142-CD7D-4685-AE77-0CF954519ACF}"/>
          </ac:spMkLst>
        </pc:spChg>
        <pc:spChg chg="mod">
          <ac:chgData name="Markheiser, Reiner" userId="84d938be-0cfb-4328-9625-adfaac57d122" providerId="ADAL" clId="{E532868E-1ED1-4069-9336-0E0DF4F43D6B}" dt="2020-09-02T15:21:57.455" v="4495" actId="790"/>
          <ac:spMkLst>
            <pc:docMk/>
            <pc:sldMk cId="2214005514" sldId="6640"/>
            <ac:spMk id="249" creationId="{B4430625-E89F-4878-885E-02497E3081E8}"/>
          </ac:spMkLst>
        </pc:spChg>
        <pc:spChg chg="mod">
          <ac:chgData name="Markheiser, Reiner" userId="84d938be-0cfb-4328-9625-adfaac57d122" providerId="ADAL" clId="{E532868E-1ED1-4069-9336-0E0DF4F43D6B}" dt="2020-09-02T15:21:57.456" v="4497" actId="790"/>
          <ac:spMkLst>
            <pc:docMk/>
            <pc:sldMk cId="2214005514" sldId="6640"/>
            <ac:spMk id="292" creationId="{EEEE13D9-45B9-458A-9B1D-6DEA0D1E5017}"/>
          </ac:spMkLst>
        </pc:spChg>
        <pc:spChg chg="mod">
          <ac:chgData name="Markheiser, Reiner" userId="84d938be-0cfb-4328-9625-adfaac57d122" providerId="ADAL" clId="{E532868E-1ED1-4069-9336-0E0DF4F43D6B}" dt="2020-09-02T15:21:57.458" v="4499" actId="790"/>
          <ac:spMkLst>
            <pc:docMk/>
            <pc:sldMk cId="2214005514" sldId="6640"/>
            <ac:spMk id="293" creationId="{D2DC7273-487A-4166-A8A8-FB8B7401F91F}"/>
          </ac:spMkLst>
        </pc:spChg>
        <pc:spChg chg="mod">
          <ac:chgData name="Markheiser, Reiner" userId="84d938be-0cfb-4328-9625-adfaac57d122" providerId="ADAL" clId="{E532868E-1ED1-4069-9336-0E0DF4F43D6B}" dt="2020-09-02T15:21:57.460" v="4501" actId="790"/>
          <ac:spMkLst>
            <pc:docMk/>
            <pc:sldMk cId="2214005514" sldId="6640"/>
            <ac:spMk id="294" creationId="{B0A88174-5A06-4C8C-B4A3-06A21732A266}"/>
          </ac:spMkLst>
        </pc:spChg>
        <pc:spChg chg="mod">
          <ac:chgData name="Markheiser, Reiner" userId="84d938be-0cfb-4328-9625-adfaac57d122" providerId="ADAL" clId="{E532868E-1ED1-4069-9336-0E0DF4F43D6B}" dt="2020-09-02T15:21:57.461" v="4503" actId="790"/>
          <ac:spMkLst>
            <pc:docMk/>
            <pc:sldMk cId="2214005514" sldId="6640"/>
            <ac:spMk id="295" creationId="{DDFDEEB8-A70D-47C0-97D7-BFC6F801C7F7}"/>
          </ac:spMkLst>
        </pc:spChg>
        <pc:spChg chg="mod">
          <ac:chgData name="Markheiser, Reiner" userId="84d938be-0cfb-4328-9625-adfaac57d122" providerId="ADAL" clId="{E532868E-1ED1-4069-9336-0E0DF4F43D6B}" dt="2020-09-02T15:21:57.461" v="4505" actId="790"/>
          <ac:spMkLst>
            <pc:docMk/>
            <pc:sldMk cId="2214005514" sldId="6640"/>
            <ac:spMk id="296" creationId="{95D7F28D-3ACA-40CD-AEBA-3009B65DF114}"/>
          </ac:spMkLst>
        </pc:spChg>
        <pc:spChg chg="mod">
          <ac:chgData name="Markheiser, Reiner" userId="84d938be-0cfb-4328-9625-adfaac57d122" providerId="ADAL" clId="{E532868E-1ED1-4069-9336-0E0DF4F43D6B}" dt="2020-09-02T15:21:57.462" v="4507" actId="790"/>
          <ac:spMkLst>
            <pc:docMk/>
            <pc:sldMk cId="2214005514" sldId="6640"/>
            <ac:spMk id="297" creationId="{86A06D08-776E-4E69-9CF3-8A98E6A21181}"/>
          </ac:spMkLst>
        </pc:spChg>
        <pc:spChg chg="mod">
          <ac:chgData name="Markheiser, Reiner" userId="84d938be-0cfb-4328-9625-adfaac57d122" providerId="ADAL" clId="{E532868E-1ED1-4069-9336-0E0DF4F43D6B}" dt="2020-09-02T15:21:57.463" v="4509" actId="790"/>
          <ac:spMkLst>
            <pc:docMk/>
            <pc:sldMk cId="2214005514" sldId="6640"/>
            <ac:spMk id="298" creationId="{42AA1455-9424-4819-B5FE-BD628A610A6D}"/>
          </ac:spMkLst>
        </pc:spChg>
        <pc:spChg chg="mod">
          <ac:chgData name="Markheiser, Reiner" userId="84d938be-0cfb-4328-9625-adfaac57d122" providerId="ADAL" clId="{E532868E-1ED1-4069-9336-0E0DF4F43D6B}" dt="2020-09-02T15:21:57.464" v="4511" actId="790"/>
          <ac:spMkLst>
            <pc:docMk/>
            <pc:sldMk cId="2214005514" sldId="6640"/>
            <ac:spMk id="299" creationId="{0B309B47-D9C0-41B0-A63B-B8A0380CE44F}"/>
          </ac:spMkLst>
        </pc:spChg>
        <pc:spChg chg="mod">
          <ac:chgData name="Markheiser, Reiner" userId="84d938be-0cfb-4328-9625-adfaac57d122" providerId="ADAL" clId="{E532868E-1ED1-4069-9336-0E0DF4F43D6B}" dt="2020-09-02T15:21:57.465" v="4513" actId="790"/>
          <ac:spMkLst>
            <pc:docMk/>
            <pc:sldMk cId="2214005514" sldId="6640"/>
            <ac:spMk id="300" creationId="{7E30D2C0-EB92-453C-8BAE-ADF1D53C7EB9}"/>
          </ac:spMkLst>
        </pc:spChg>
        <pc:spChg chg="mod">
          <ac:chgData name="Markheiser, Reiner" userId="84d938be-0cfb-4328-9625-adfaac57d122" providerId="ADAL" clId="{E532868E-1ED1-4069-9336-0E0DF4F43D6B}" dt="2020-09-02T15:21:57.466" v="4515" actId="790"/>
          <ac:spMkLst>
            <pc:docMk/>
            <pc:sldMk cId="2214005514" sldId="6640"/>
            <ac:spMk id="301" creationId="{E5981909-1931-4971-9700-7C10D52F997F}"/>
          </ac:spMkLst>
        </pc:spChg>
        <pc:spChg chg="mod">
          <ac:chgData name="Markheiser, Reiner" userId="84d938be-0cfb-4328-9625-adfaac57d122" providerId="ADAL" clId="{E532868E-1ED1-4069-9336-0E0DF4F43D6B}" dt="2020-09-02T15:21:57.467" v="4517" actId="790"/>
          <ac:spMkLst>
            <pc:docMk/>
            <pc:sldMk cId="2214005514" sldId="6640"/>
            <ac:spMk id="302" creationId="{5DACDDA9-E596-449E-827C-DF557EA74139}"/>
          </ac:spMkLst>
        </pc:spChg>
        <pc:spChg chg="mod">
          <ac:chgData name="Markheiser, Reiner" userId="84d938be-0cfb-4328-9625-adfaac57d122" providerId="ADAL" clId="{E532868E-1ED1-4069-9336-0E0DF4F43D6B}" dt="2020-09-02T15:21:57.469" v="4519" actId="790"/>
          <ac:spMkLst>
            <pc:docMk/>
            <pc:sldMk cId="2214005514" sldId="6640"/>
            <ac:spMk id="303" creationId="{73027BC2-A41A-4857-B981-1D51F6C6E6D9}"/>
          </ac:spMkLst>
        </pc:spChg>
        <pc:spChg chg="mod">
          <ac:chgData name="Markheiser, Reiner" userId="84d938be-0cfb-4328-9625-adfaac57d122" providerId="ADAL" clId="{E532868E-1ED1-4069-9336-0E0DF4F43D6B}" dt="2020-09-02T15:21:57.387" v="4397" actId="790"/>
          <ac:spMkLst>
            <pc:docMk/>
            <pc:sldMk cId="2214005514" sldId="6640"/>
            <ac:spMk id="306" creationId="{6138B581-8136-4717-9C22-036EAE3E92FE}"/>
          </ac:spMkLst>
        </pc:spChg>
        <pc:spChg chg="mod">
          <ac:chgData name="Markheiser, Reiner" userId="84d938be-0cfb-4328-9625-adfaac57d122" providerId="ADAL" clId="{E532868E-1ED1-4069-9336-0E0DF4F43D6B}" dt="2020-09-02T15:21:57.470" v="4521" actId="790"/>
          <ac:spMkLst>
            <pc:docMk/>
            <pc:sldMk cId="2214005514" sldId="6640"/>
            <ac:spMk id="318" creationId="{14EA94CE-69AE-417B-90A6-68F0E6D4313C}"/>
          </ac:spMkLst>
        </pc:spChg>
        <pc:spChg chg="mod">
          <ac:chgData name="Markheiser, Reiner" userId="84d938be-0cfb-4328-9625-adfaac57d122" providerId="ADAL" clId="{E532868E-1ED1-4069-9336-0E0DF4F43D6B}" dt="2020-09-02T15:21:57.471" v="4523" actId="790"/>
          <ac:spMkLst>
            <pc:docMk/>
            <pc:sldMk cId="2214005514" sldId="6640"/>
            <ac:spMk id="319" creationId="{56CC0E5E-854D-4A17-9454-A233DEB26329}"/>
          </ac:spMkLst>
        </pc:spChg>
        <pc:spChg chg="mod">
          <ac:chgData name="Markheiser, Reiner" userId="84d938be-0cfb-4328-9625-adfaac57d122" providerId="ADAL" clId="{E532868E-1ED1-4069-9336-0E0DF4F43D6B}" dt="2020-09-02T15:21:57.473" v="4525" actId="790"/>
          <ac:spMkLst>
            <pc:docMk/>
            <pc:sldMk cId="2214005514" sldId="6640"/>
            <ac:spMk id="320" creationId="{648ED41D-EE5C-4C29-BDF4-C58726C85E81}"/>
          </ac:spMkLst>
        </pc:spChg>
        <pc:spChg chg="mod">
          <ac:chgData name="Markheiser, Reiner" userId="84d938be-0cfb-4328-9625-adfaac57d122" providerId="ADAL" clId="{E532868E-1ED1-4069-9336-0E0DF4F43D6B}" dt="2020-09-02T15:21:57.475" v="4527" actId="790"/>
          <ac:spMkLst>
            <pc:docMk/>
            <pc:sldMk cId="2214005514" sldId="6640"/>
            <ac:spMk id="321" creationId="{9E29E9C6-2F88-405D-8D1C-5D377E29EC10}"/>
          </ac:spMkLst>
        </pc:spChg>
        <pc:spChg chg="mod">
          <ac:chgData name="Markheiser, Reiner" userId="84d938be-0cfb-4328-9625-adfaac57d122" providerId="ADAL" clId="{E532868E-1ED1-4069-9336-0E0DF4F43D6B}" dt="2020-09-02T15:21:57.476" v="4529" actId="790"/>
          <ac:spMkLst>
            <pc:docMk/>
            <pc:sldMk cId="2214005514" sldId="6640"/>
            <ac:spMk id="322" creationId="{C114120A-6FB7-4A1C-A453-BFB2147F97F4}"/>
          </ac:spMkLst>
        </pc:spChg>
        <pc:spChg chg="mod">
          <ac:chgData name="Markheiser, Reiner" userId="84d938be-0cfb-4328-9625-adfaac57d122" providerId="ADAL" clId="{E532868E-1ED1-4069-9336-0E0DF4F43D6B}" dt="2020-09-02T15:21:57.477" v="4531" actId="790"/>
          <ac:spMkLst>
            <pc:docMk/>
            <pc:sldMk cId="2214005514" sldId="6640"/>
            <ac:spMk id="323" creationId="{A6708068-4C79-4A46-9A1B-4FE41715C302}"/>
          </ac:spMkLst>
        </pc:spChg>
        <pc:spChg chg="mod">
          <ac:chgData name="Markheiser, Reiner" userId="84d938be-0cfb-4328-9625-adfaac57d122" providerId="ADAL" clId="{E532868E-1ED1-4069-9336-0E0DF4F43D6B}" dt="2020-09-02T15:21:57.478" v="4533" actId="790"/>
          <ac:spMkLst>
            <pc:docMk/>
            <pc:sldMk cId="2214005514" sldId="6640"/>
            <ac:spMk id="324" creationId="{D1C23EB4-62A0-4338-BF94-BC29220DDF96}"/>
          </ac:spMkLst>
        </pc:spChg>
        <pc:spChg chg="mod">
          <ac:chgData name="Markheiser, Reiner" userId="84d938be-0cfb-4328-9625-adfaac57d122" providerId="ADAL" clId="{E532868E-1ED1-4069-9336-0E0DF4F43D6B}" dt="2020-09-02T15:21:57.479" v="4535" actId="790"/>
          <ac:spMkLst>
            <pc:docMk/>
            <pc:sldMk cId="2214005514" sldId="6640"/>
            <ac:spMk id="325" creationId="{8B16B83E-FCFB-461F-803B-A429E64B1549}"/>
          </ac:spMkLst>
        </pc:spChg>
        <pc:spChg chg="mod">
          <ac:chgData name="Markheiser, Reiner" userId="84d938be-0cfb-4328-9625-adfaac57d122" providerId="ADAL" clId="{E532868E-1ED1-4069-9336-0E0DF4F43D6B}" dt="2020-09-02T15:21:57.480" v="4537" actId="790"/>
          <ac:spMkLst>
            <pc:docMk/>
            <pc:sldMk cId="2214005514" sldId="6640"/>
            <ac:spMk id="326" creationId="{ED225772-8EE7-4B71-81A9-B08CB44A1A5B}"/>
          </ac:spMkLst>
        </pc:spChg>
        <pc:spChg chg="mod">
          <ac:chgData name="Markheiser, Reiner" userId="84d938be-0cfb-4328-9625-adfaac57d122" providerId="ADAL" clId="{E532868E-1ED1-4069-9336-0E0DF4F43D6B}" dt="2020-09-02T15:21:57.482" v="4539" actId="790"/>
          <ac:spMkLst>
            <pc:docMk/>
            <pc:sldMk cId="2214005514" sldId="6640"/>
            <ac:spMk id="327" creationId="{F93F732F-639E-43B0-9C1E-A4C67F01B334}"/>
          </ac:spMkLst>
        </pc:spChg>
        <pc:spChg chg="mod">
          <ac:chgData name="Markheiser, Reiner" userId="84d938be-0cfb-4328-9625-adfaac57d122" providerId="ADAL" clId="{E532868E-1ED1-4069-9336-0E0DF4F43D6B}" dt="2020-09-02T15:21:57.483" v="4541" actId="790"/>
          <ac:spMkLst>
            <pc:docMk/>
            <pc:sldMk cId="2214005514" sldId="6640"/>
            <ac:spMk id="328" creationId="{16D89133-C5FE-4E71-BBD2-12AA8C3F9B87}"/>
          </ac:spMkLst>
        </pc:spChg>
        <pc:spChg chg="mod">
          <ac:chgData name="Markheiser, Reiner" userId="84d938be-0cfb-4328-9625-adfaac57d122" providerId="ADAL" clId="{E532868E-1ED1-4069-9336-0E0DF4F43D6B}" dt="2020-09-02T15:21:57.484" v="4543" actId="790"/>
          <ac:spMkLst>
            <pc:docMk/>
            <pc:sldMk cId="2214005514" sldId="6640"/>
            <ac:spMk id="329" creationId="{97B51717-6D81-4ACD-BA9E-A5105667DF02}"/>
          </ac:spMkLst>
        </pc:spChg>
        <pc:spChg chg="mod">
          <ac:chgData name="Markheiser, Reiner" userId="84d938be-0cfb-4328-9625-adfaac57d122" providerId="ADAL" clId="{E532868E-1ED1-4069-9336-0E0DF4F43D6B}" dt="2020-09-02T15:21:57.485" v="4545" actId="790"/>
          <ac:spMkLst>
            <pc:docMk/>
            <pc:sldMk cId="2214005514" sldId="6640"/>
            <ac:spMk id="330" creationId="{BBCB6F80-1F0A-4769-BCDC-C52C2F760F91}"/>
          </ac:spMkLst>
        </pc:spChg>
      </pc:sldChg>
      <pc:sldChg chg="modSp del modTransition modNotes">
        <pc:chgData name="Markheiser, Reiner" userId="84d938be-0cfb-4328-9625-adfaac57d122" providerId="ADAL" clId="{E532868E-1ED1-4069-9336-0E0DF4F43D6B}" dt="2020-09-11T06:51:21.440" v="5539" actId="2696"/>
        <pc:sldMkLst>
          <pc:docMk/>
          <pc:sldMk cId="488428158" sldId="6641"/>
        </pc:sldMkLst>
        <pc:spChg chg="mod">
          <ac:chgData name="Markheiser, Reiner" userId="84d938be-0cfb-4328-9625-adfaac57d122" providerId="ADAL" clId="{E532868E-1ED1-4069-9336-0E0DF4F43D6B}" dt="2020-09-02T15:21:57.168" v="4058" actId="790"/>
          <ac:spMkLst>
            <pc:docMk/>
            <pc:sldMk cId="488428158" sldId="6641"/>
            <ac:spMk id="2" creationId="{00000000-0000-0000-0000-000000000000}"/>
          </ac:spMkLst>
        </pc:spChg>
        <pc:spChg chg="mod">
          <ac:chgData name="Markheiser, Reiner" userId="84d938be-0cfb-4328-9625-adfaac57d122" providerId="ADAL" clId="{E532868E-1ED1-4069-9336-0E0DF4F43D6B}" dt="2020-09-02T15:21:57.167" v="4056" actId="790"/>
          <ac:spMkLst>
            <pc:docMk/>
            <pc:sldMk cId="488428158" sldId="6641"/>
            <ac:spMk id="4" creationId="{00000000-0000-0000-0000-000000000000}"/>
          </ac:spMkLst>
        </pc:spChg>
        <pc:spChg chg="mod">
          <ac:chgData name="Markheiser, Reiner" userId="84d938be-0cfb-4328-9625-adfaac57d122" providerId="ADAL" clId="{E532868E-1ED1-4069-9336-0E0DF4F43D6B}" dt="2020-09-02T15:21:57.169" v="4060" actId="790"/>
          <ac:spMkLst>
            <pc:docMk/>
            <pc:sldMk cId="488428158" sldId="6641"/>
            <ac:spMk id="30" creationId="{00000000-0000-0000-0000-000000000000}"/>
          </ac:spMkLst>
        </pc:spChg>
        <pc:spChg chg="mod">
          <ac:chgData name="Markheiser, Reiner" userId="84d938be-0cfb-4328-9625-adfaac57d122" providerId="ADAL" clId="{E532868E-1ED1-4069-9336-0E0DF4F43D6B}" dt="2020-09-02T15:21:57.170" v="4062" actId="790"/>
          <ac:spMkLst>
            <pc:docMk/>
            <pc:sldMk cId="488428158" sldId="6641"/>
            <ac:spMk id="31" creationId="{00000000-0000-0000-0000-000000000000}"/>
          </ac:spMkLst>
        </pc:spChg>
        <pc:spChg chg="mod">
          <ac:chgData name="Markheiser, Reiner" userId="84d938be-0cfb-4328-9625-adfaac57d122" providerId="ADAL" clId="{E532868E-1ED1-4069-9336-0E0DF4F43D6B}" dt="2020-09-02T15:21:57.172" v="4064" actId="790"/>
          <ac:spMkLst>
            <pc:docMk/>
            <pc:sldMk cId="488428158" sldId="6641"/>
            <ac:spMk id="32" creationId="{00000000-0000-0000-0000-000000000000}"/>
          </ac:spMkLst>
        </pc:spChg>
        <pc:spChg chg="mod">
          <ac:chgData name="Markheiser, Reiner" userId="84d938be-0cfb-4328-9625-adfaac57d122" providerId="ADAL" clId="{E532868E-1ED1-4069-9336-0E0DF4F43D6B}" dt="2020-09-02T15:21:57.276" v="4218" actId="790"/>
          <ac:spMkLst>
            <pc:docMk/>
            <pc:sldMk cId="488428158" sldId="6641"/>
            <ac:spMk id="105" creationId="{1671A9B8-2451-465A-BFE6-DCFA5A3EDF43}"/>
          </ac:spMkLst>
        </pc:spChg>
        <pc:spChg chg="mod">
          <ac:chgData name="Markheiser, Reiner" userId="84d938be-0cfb-4328-9625-adfaac57d122" providerId="ADAL" clId="{E532868E-1ED1-4069-9336-0E0DF4F43D6B}" dt="2020-09-02T15:21:57.277" v="4219" actId="790"/>
          <ac:spMkLst>
            <pc:docMk/>
            <pc:sldMk cId="488428158" sldId="6641"/>
            <ac:spMk id="106" creationId="{7C791684-6333-436E-86D6-D8B5CC14AE7B}"/>
          </ac:spMkLst>
        </pc:spChg>
        <pc:spChg chg="mod">
          <ac:chgData name="Markheiser, Reiner" userId="84d938be-0cfb-4328-9625-adfaac57d122" providerId="ADAL" clId="{E532868E-1ED1-4069-9336-0E0DF4F43D6B}" dt="2020-09-02T15:21:57.278" v="4220" actId="790"/>
          <ac:spMkLst>
            <pc:docMk/>
            <pc:sldMk cId="488428158" sldId="6641"/>
            <ac:spMk id="108" creationId="{D2D44BB6-1B06-4C70-8005-619B14B4369F}"/>
          </ac:spMkLst>
        </pc:spChg>
        <pc:spChg chg="mod">
          <ac:chgData name="Markheiser, Reiner" userId="84d938be-0cfb-4328-9625-adfaac57d122" providerId="ADAL" clId="{E532868E-1ED1-4069-9336-0E0DF4F43D6B}" dt="2020-09-02T15:21:57.278" v="4221" actId="790"/>
          <ac:spMkLst>
            <pc:docMk/>
            <pc:sldMk cId="488428158" sldId="6641"/>
            <ac:spMk id="109" creationId="{A6E127DB-29C1-48F2-B03D-E2D26DAD2575}"/>
          </ac:spMkLst>
        </pc:spChg>
        <pc:spChg chg="mod">
          <ac:chgData name="Markheiser, Reiner" userId="84d938be-0cfb-4328-9625-adfaac57d122" providerId="ADAL" clId="{E532868E-1ED1-4069-9336-0E0DF4F43D6B}" dt="2020-09-02T15:21:57.279" v="4222" actId="790"/>
          <ac:spMkLst>
            <pc:docMk/>
            <pc:sldMk cId="488428158" sldId="6641"/>
            <ac:spMk id="111" creationId="{0D613CC5-6BEB-44E6-9C04-28A449EDD9AF}"/>
          </ac:spMkLst>
        </pc:spChg>
        <pc:spChg chg="mod">
          <ac:chgData name="Markheiser, Reiner" userId="84d938be-0cfb-4328-9625-adfaac57d122" providerId="ADAL" clId="{E532868E-1ED1-4069-9336-0E0DF4F43D6B}" dt="2020-09-02T15:21:57.279" v="4223" actId="790"/>
          <ac:spMkLst>
            <pc:docMk/>
            <pc:sldMk cId="488428158" sldId="6641"/>
            <ac:spMk id="112" creationId="{F13EB5A6-2CE3-4197-ACFD-A78EF792FF7D}"/>
          </ac:spMkLst>
        </pc:spChg>
        <pc:spChg chg="mod">
          <ac:chgData name="Markheiser, Reiner" userId="84d938be-0cfb-4328-9625-adfaac57d122" providerId="ADAL" clId="{E532868E-1ED1-4069-9336-0E0DF4F43D6B}" dt="2020-09-02T15:21:57.186" v="4078" actId="790"/>
          <ac:spMkLst>
            <pc:docMk/>
            <pc:sldMk cId="488428158" sldId="6641"/>
            <ac:spMk id="137" creationId="{BF4EED99-0C27-46F1-B3B2-047301FFCBE4}"/>
          </ac:spMkLst>
        </pc:spChg>
        <pc:spChg chg="mod">
          <ac:chgData name="Markheiser, Reiner" userId="84d938be-0cfb-4328-9625-adfaac57d122" providerId="ADAL" clId="{E532868E-1ED1-4069-9336-0E0DF4F43D6B}" dt="2020-09-02T15:21:57.186" v="4079" actId="790"/>
          <ac:spMkLst>
            <pc:docMk/>
            <pc:sldMk cId="488428158" sldId="6641"/>
            <ac:spMk id="138" creationId="{12D6F923-2233-4BDE-9099-984093DCBDDC}"/>
          </ac:spMkLst>
        </pc:spChg>
        <pc:spChg chg="mod">
          <ac:chgData name="Markheiser, Reiner" userId="84d938be-0cfb-4328-9625-adfaac57d122" providerId="ADAL" clId="{E532868E-1ED1-4069-9336-0E0DF4F43D6B}" dt="2020-09-02T15:21:57.187" v="4080" actId="790"/>
          <ac:spMkLst>
            <pc:docMk/>
            <pc:sldMk cId="488428158" sldId="6641"/>
            <ac:spMk id="139" creationId="{28866989-1A78-46F9-B1E8-B1D3A545E732}"/>
          </ac:spMkLst>
        </pc:spChg>
        <pc:spChg chg="mod">
          <ac:chgData name="Markheiser, Reiner" userId="84d938be-0cfb-4328-9625-adfaac57d122" providerId="ADAL" clId="{E532868E-1ED1-4069-9336-0E0DF4F43D6B}" dt="2020-09-02T15:21:57.188" v="4081" actId="790"/>
          <ac:spMkLst>
            <pc:docMk/>
            <pc:sldMk cId="488428158" sldId="6641"/>
            <ac:spMk id="140" creationId="{FE5951A4-8E88-4D8E-9287-EE6D3913C4FA}"/>
          </ac:spMkLst>
        </pc:spChg>
        <pc:spChg chg="mod">
          <ac:chgData name="Markheiser, Reiner" userId="84d938be-0cfb-4328-9625-adfaac57d122" providerId="ADAL" clId="{E532868E-1ED1-4069-9336-0E0DF4F43D6B}" dt="2020-09-02T15:21:57.189" v="4082" actId="790"/>
          <ac:spMkLst>
            <pc:docMk/>
            <pc:sldMk cId="488428158" sldId="6641"/>
            <ac:spMk id="141" creationId="{8301B194-7445-423C-A21C-B52FCEDF06F8}"/>
          </ac:spMkLst>
        </pc:spChg>
        <pc:spChg chg="mod">
          <ac:chgData name="Markheiser, Reiner" userId="84d938be-0cfb-4328-9625-adfaac57d122" providerId="ADAL" clId="{E532868E-1ED1-4069-9336-0E0DF4F43D6B}" dt="2020-09-02T15:21:57.190" v="4083" actId="790"/>
          <ac:spMkLst>
            <pc:docMk/>
            <pc:sldMk cId="488428158" sldId="6641"/>
            <ac:spMk id="142" creationId="{21FCBB16-42DA-489F-8EDC-998928CAE045}"/>
          </ac:spMkLst>
        </pc:spChg>
        <pc:spChg chg="mod">
          <ac:chgData name="Markheiser, Reiner" userId="84d938be-0cfb-4328-9625-adfaac57d122" providerId="ADAL" clId="{E532868E-1ED1-4069-9336-0E0DF4F43D6B}" dt="2020-09-02T15:21:57.191" v="4084" actId="790"/>
          <ac:spMkLst>
            <pc:docMk/>
            <pc:sldMk cId="488428158" sldId="6641"/>
            <ac:spMk id="143" creationId="{CBFDFAF1-E370-45E6-B25B-826B2910F323}"/>
          </ac:spMkLst>
        </pc:spChg>
        <pc:spChg chg="mod">
          <ac:chgData name="Markheiser, Reiner" userId="84d938be-0cfb-4328-9625-adfaac57d122" providerId="ADAL" clId="{E532868E-1ED1-4069-9336-0E0DF4F43D6B}" dt="2020-09-02T15:21:57.191" v="4085" actId="790"/>
          <ac:spMkLst>
            <pc:docMk/>
            <pc:sldMk cId="488428158" sldId="6641"/>
            <ac:spMk id="144" creationId="{3F1571A5-E5E5-48A8-982A-FB5BE582BE3A}"/>
          </ac:spMkLst>
        </pc:spChg>
        <pc:spChg chg="mod">
          <ac:chgData name="Markheiser, Reiner" userId="84d938be-0cfb-4328-9625-adfaac57d122" providerId="ADAL" clId="{E532868E-1ED1-4069-9336-0E0DF4F43D6B}" dt="2020-09-02T15:21:57.192" v="4086" actId="790"/>
          <ac:spMkLst>
            <pc:docMk/>
            <pc:sldMk cId="488428158" sldId="6641"/>
            <ac:spMk id="145" creationId="{47BA7987-23DC-43EB-A237-FC818B8AF79B}"/>
          </ac:spMkLst>
        </pc:spChg>
        <pc:spChg chg="mod">
          <ac:chgData name="Markheiser, Reiner" userId="84d938be-0cfb-4328-9625-adfaac57d122" providerId="ADAL" clId="{E532868E-1ED1-4069-9336-0E0DF4F43D6B}" dt="2020-09-02T15:21:57.192" v="4087" actId="790"/>
          <ac:spMkLst>
            <pc:docMk/>
            <pc:sldMk cId="488428158" sldId="6641"/>
            <ac:spMk id="150" creationId="{9B053CE9-5426-45F2-80FC-8F02B47AC3D2}"/>
          </ac:spMkLst>
        </pc:spChg>
        <pc:spChg chg="mod">
          <ac:chgData name="Markheiser, Reiner" userId="84d938be-0cfb-4328-9625-adfaac57d122" providerId="ADAL" clId="{E532868E-1ED1-4069-9336-0E0DF4F43D6B}" dt="2020-09-02T15:21:57.193" v="4088" actId="790"/>
          <ac:spMkLst>
            <pc:docMk/>
            <pc:sldMk cId="488428158" sldId="6641"/>
            <ac:spMk id="151" creationId="{6459B8DF-C03F-46EE-867F-8E55BB2C4149}"/>
          </ac:spMkLst>
        </pc:spChg>
        <pc:spChg chg="mod">
          <ac:chgData name="Markheiser, Reiner" userId="84d938be-0cfb-4328-9625-adfaac57d122" providerId="ADAL" clId="{E532868E-1ED1-4069-9336-0E0DF4F43D6B}" dt="2020-09-02T15:21:57.194" v="4089" actId="790"/>
          <ac:spMkLst>
            <pc:docMk/>
            <pc:sldMk cId="488428158" sldId="6641"/>
            <ac:spMk id="152" creationId="{67B712C1-98E8-4E4D-8035-F0882F5A5A3D}"/>
          </ac:spMkLst>
        </pc:spChg>
        <pc:spChg chg="mod">
          <ac:chgData name="Markheiser, Reiner" userId="84d938be-0cfb-4328-9625-adfaac57d122" providerId="ADAL" clId="{E532868E-1ED1-4069-9336-0E0DF4F43D6B}" dt="2020-09-02T15:21:57.194" v="4090" actId="790"/>
          <ac:spMkLst>
            <pc:docMk/>
            <pc:sldMk cId="488428158" sldId="6641"/>
            <ac:spMk id="153" creationId="{B50F1361-6BE5-4D0B-BF86-F0CAB47C4334}"/>
          </ac:spMkLst>
        </pc:spChg>
        <pc:spChg chg="mod">
          <ac:chgData name="Markheiser, Reiner" userId="84d938be-0cfb-4328-9625-adfaac57d122" providerId="ADAL" clId="{E532868E-1ED1-4069-9336-0E0DF4F43D6B}" dt="2020-09-02T15:21:57.200" v="4100" actId="790"/>
          <ac:spMkLst>
            <pc:docMk/>
            <pc:sldMk cId="488428158" sldId="6641"/>
            <ac:spMk id="154" creationId="{0311A068-75C9-4F24-B59D-FF915EF477B6}"/>
          </ac:spMkLst>
        </pc:spChg>
        <pc:spChg chg="mod">
          <ac:chgData name="Markheiser, Reiner" userId="84d938be-0cfb-4328-9625-adfaac57d122" providerId="ADAL" clId="{E532868E-1ED1-4069-9336-0E0DF4F43D6B}" dt="2020-09-02T15:21:57.201" v="4102" actId="790"/>
          <ac:spMkLst>
            <pc:docMk/>
            <pc:sldMk cId="488428158" sldId="6641"/>
            <ac:spMk id="155" creationId="{87E7A92F-CA67-4FAF-9469-35CA994F7943}"/>
          </ac:spMkLst>
        </pc:spChg>
        <pc:spChg chg="mod">
          <ac:chgData name="Markheiser, Reiner" userId="84d938be-0cfb-4328-9625-adfaac57d122" providerId="ADAL" clId="{E532868E-1ED1-4069-9336-0E0DF4F43D6B}" dt="2020-09-02T15:21:57.203" v="4104" actId="790"/>
          <ac:spMkLst>
            <pc:docMk/>
            <pc:sldMk cId="488428158" sldId="6641"/>
            <ac:spMk id="157" creationId="{151AB939-4B28-48A7-94D2-688403050044}"/>
          </ac:spMkLst>
        </pc:spChg>
        <pc:spChg chg="mod">
          <ac:chgData name="Markheiser, Reiner" userId="84d938be-0cfb-4328-9625-adfaac57d122" providerId="ADAL" clId="{E532868E-1ED1-4069-9336-0E0DF4F43D6B}" dt="2020-09-02T15:21:57.205" v="4106" actId="790"/>
          <ac:spMkLst>
            <pc:docMk/>
            <pc:sldMk cId="488428158" sldId="6641"/>
            <ac:spMk id="158" creationId="{190A9BCD-FEAD-464A-8B35-4AFBE242E507}"/>
          </ac:spMkLst>
        </pc:spChg>
        <pc:spChg chg="mod">
          <ac:chgData name="Markheiser, Reiner" userId="84d938be-0cfb-4328-9625-adfaac57d122" providerId="ADAL" clId="{E532868E-1ED1-4069-9336-0E0DF4F43D6B}" dt="2020-09-02T15:21:57.207" v="4108" actId="790"/>
          <ac:spMkLst>
            <pc:docMk/>
            <pc:sldMk cId="488428158" sldId="6641"/>
            <ac:spMk id="159" creationId="{8C1599C3-9DE1-4BC3-BC8C-12296388BBA2}"/>
          </ac:spMkLst>
        </pc:spChg>
        <pc:spChg chg="mod">
          <ac:chgData name="Markheiser, Reiner" userId="84d938be-0cfb-4328-9625-adfaac57d122" providerId="ADAL" clId="{E532868E-1ED1-4069-9336-0E0DF4F43D6B}" dt="2020-09-02T15:21:57.196" v="4092" actId="790"/>
          <ac:spMkLst>
            <pc:docMk/>
            <pc:sldMk cId="488428158" sldId="6641"/>
            <ac:spMk id="160" creationId="{59D58FFE-8C0E-49CC-8BA7-ABE1E90DA3B9}"/>
          </ac:spMkLst>
        </pc:spChg>
        <pc:spChg chg="mod">
          <ac:chgData name="Markheiser, Reiner" userId="84d938be-0cfb-4328-9625-adfaac57d122" providerId="ADAL" clId="{E532868E-1ED1-4069-9336-0E0DF4F43D6B}" dt="2020-09-02T15:21:57.197" v="4094" actId="790"/>
          <ac:spMkLst>
            <pc:docMk/>
            <pc:sldMk cId="488428158" sldId="6641"/>
            <ac:spMk id="161" creationId="{C501EE45-0124-45CE-82CC-F0F96FD6DEAA}"/>
          </ac:spMkLst>
        </pc:spChg>
        <pc:spChg chg="mod">
          <ac:chgData name="Markheiser, Reiner" userId="84d938be-0cfb-4328-9625-adfaac57d122" providerId="ADAL" clId="{E532868E-1ED1-4069-9336-0E0DF4F43D6B}" dt="2020-09-02T15:21:57.208" v="4110" actId="790"/>
          <ac:spMkLst>
            <pc:docMk/>
            <pc:sldMk cId="488428158" sldId="6641"/>
            <ac:spMk id="162" creationId="{6580A561-F4CF-4D8B-BE30-EDC2DCB480A1}"/>
          </ac:spMkLst>
        </pc:spChg>
        <pc:spChg chg="mod">
          <ac:chgData name="Markheiser, Reiner" userId="84d938be-0cfb-4328-9625-adfaac57d122" providerId="ADAL" clId="{E532868E-1ED1-4069-9336-0E0DF4F43D6B}" dt="2020-09-02T15:21:57.198" v="4096" actId="790"/>
          <ac:spMkLst>
            <pc:docMk/>
            <pc:sldMk cId="488428158" sldId="6641"/>
            <ac:spMk id="163" creationId="{808528F2-7D1F-4FFD-A59A-3D147BEACB51}"/>
          </ac:spMkLst>
        </pc:spChg>
        <pc:spChg chg="mod">
          <ac:chgData name="Markheiser, Reiner" userId="84d938be-0cfb-4328-9625-adfaac57d122" providerId="ADAL" clId="{E532868E-1ED1-4069-9336-0E0DF4F43D6B}" dt="2020-09-02T15:21:57.199" v="4098" actId="790"/>
          <ac:spMkLst>
            <pc:docMk/>
            <pc:sldMk cId="488428158" sldId="6641"/>
            <ac:spMk id="164" creationId="{F7086A5B-B34A-44C7-B06C-E0C9AD86321D}"/>
          </ac:spMkLst>
        </pc:spChg>
        <pc:spChg chg="mod">
          <ac:chgData name="Markheiser, Reiner" userId="84d938be-0cfb-4328-9625-adfaac57d122" providerId="ADAL" clId="{E532868E-1ED1-4069-9336-0E0DF4F43D6B}" dt="2020-09-02T15:21:57.210" v="4112" actId="790"/>
          <ac:spMkLst>
            <pc:docMk/>
            <pc:sldMk cId="488428158" sldId="6641"/>
            <ac:spMk id="165" creationId="{20A11572-DC9A-4459-8960-403BF132E1B0}"/>
          </ac:spMkLst>
        </pc:spChg>
        <pc:spChg chg="mod">
          <ac:chgData name="Markheiser, Reiner" userId="84d938be-0cfb-4328-9625-adfaac57d122" providerId="ADAL" clId="{E532868E-1ED1-4069-9336-0E0DF4F43D6B}" dt="2020-09-02T15:21:57.211" v="4114" actId="790"/>
          <ac:spMkLst>
            <pc:docMk/>
            <pc:sldMk cId="488428158" sldId="6641"/>
            <ac:spMk id="172" creationId="{F853B7B4-CA94-41C2-BC4F-3EFBE14478D0}"/>
          </ac:spMkLst>
        </pc:spChg>
        <pc:spChg chg="mod">
          <ac:chgData name="Markheiser, Reiner" userId="84d938be-0cfb-4328-9625-adfaac57d122" providerId="ADAL" clId="{E532868E-1ED1-4069-9336-0E0DF4F43D6B}" dt="2020-09-02T15:21:57.212" v="4116" actId="790"/>
          <ac:spMkLst>
            <pc:docMk/>
            <pc:sldMk cId="488428158" sldId="6641"/>
            <ac:spMk id="175" creationId="{8CDAB43E-E667-4919-A7E3-B8383C064929}"/>
          </ac:spMkLst>
        </pc:spChg>
        <pc:spChg chg="mod">
          <ac:chgData name="Markheiser, Reiner" userId="84d938be-0cfb-4328-9625-adfaac57d122" providerId="ADAL" clId="{E532868E-1ED1-4069-9336-0E0DF4F43D6B}" dt="2020-09-02T15:21:57.213" v="4118" actId="790"/>
          <ac:spMkLst>
            <pc:docMk/>
            <pc:sldMk cId="488428158" sldId="6641"/>
            <ac:spMk id="176" creationId="{D48F8FB6-8250-4242-878B-D08AC23585C0}"/>
          </ac:spMkLst>
        </pc:spChg>
        <pc:spChg chg="mod">
          <ac:chgData name="Markheiser, Reiner" userId="84d938be-0cfb-4328-9625-adfaac57d122" providerId="ADAL" clId="{E532868E-1ED1-4069-9336-0E0DF4F43D6B}" dt="2020-09-02T15:21:57.215" v="4120" actId="790"/>
          <ac:spMkLst>
            <pc:docMk/>
            <pc:sldMk cId="488428158" sldId="6641"/>
            <ac:spMk id="177" creationId="{6EB071C1-18EA-43BB-8FD3-02290F164E7C}"/>
          </ac:spMkLst>
        </pc:spChg>
        <pc:spChg chg="mod">
          <ac:chgData name="Markheiser, Reiner" userId="84d938be-0cfb-4328-9625-adfaac57d122" providerId="ADAL" clId="{E532868E-1ED1-4069-9336-0E0DF4F43D6B}" dt="2020-09-02T15:21:57.216" v="4122" actId="790"/>
          <ac:spMkLst>
            <pc:docMk/>
            <pc:sldMk cId="488428158" sldId="6641"/>
            <ac:spMk id="178" creationId="{3A6FA835-535F-41E7-A3B8-90A5F12B26A0}"/>
          </ac:spMkLst>
        </pc:spChg>
        <pc:spChg chg="mod">
          <ac:chgData name="Markheiser, Reiner" userId="84d938be-0cfb-4328-9625-adfaac57d122" providerId="ADAL" clId="{E532868E-1ED1-4069-9336-0E0DF4F43D6B}" dt="2020-09-02T15:21:57.217" v="4124" actId="790"/>
          <ac:spMkLst>
            <pc:docMk/>
            <pc:sldMk cId="488428158" sldId="6641"/>
            <ac:spMk id="179" creationId="{9837F1E5-5AAF-42EE-B9E6-666177A48944}"/>
          </ac:spMkLst>
        </pc:spChg>
        <pc:spChg chg="mod">
          <ac:chgData name="Markheiser, Reiner" userId="84d938be-0cfb-4328-9625-adfaac57d122" providerId="ADAL" clId="{E532868E-1ED1-4069-9336-0E0DF4F43D6B}" dt="2020-09-02T15:21:57.218" v="4126" actId="790"/>
          <ac:spMkLst>
            <pc:docMk/>
            <pc:sldMk cId="488428158" sldId="6641"/>
            <ac:spMk id="180" creationId="{37146A85-975D-4674-8553-792B9F27049E}"/>
          </ac:spMkLst>
        </pc:spChg>
        <pc:spChg chg="mod">
          <ac:chgData name="Markheiser, Reiner" userId="84d938be-0cfb-4328-9625-adfaac57d122" providerId="ADAL" clId="{E532868E-1ED1-4069-9336-0E0DF4F43D6B}" dt="2020-09-02T15:21:57.219" v="4128" actId="790"/>
          <ac:spMkLst>
            <pc:docMk/>
            <pc:sldMk cId="488428158" sldId="6641"/>
            <ac:spMk id="181" creationId="{A309F69D-1555-4FB6-8011-6AD1ED7EBCD9}"/>
          </ac:spMkLst>
        </pc:spChg>
        <pc:spChg chg="mod">
          <ac:chgData name="Markheiser, Reiner" userId="84d938be-0cfb-4328-9625-adfaac57d122" providerId="ADAL" clId="{E532868E-1ED1-4069-9336-0E0DF4F43D6B}" dt="2020-09-02T15:21:57.220" v="4130" actId="790"/>
          <ac:spMkLst>
            <pc:docMk/>
            <pc:sldMk cId="488428158" sldId="6641"/>
            <ac:spMk id="182" creationId="{7DEAC73C-DEA3-4B43-AFA0-E0812FEAAACB}"/>
          </ac:spMkLst>
        </pc:spChg>
        <pc:spChg chg="mod">
          <ac:chgData name="Markheiser, Reiner" userId="84d938be-0cfb-4328-9625-adfaac57d122" providerId="ADAL" clId="{E532868E-1ED1-4069-9336-0E0DF4F43D6B}" dt="2020-09-02T15:21:57.221" v="4132" actId="790"/>
          <ac:spMkLst>
            <pc:docMk/>
            <pc:sldMk cId="488428158" sldId="6641"/>
            <ac:spMk id="221" creationId="{58926D3F-C4CC-4283-AB58-1A3D5FED20C2}"/>
          </ac:spMkLst>
        </pc:spChg>
        <pc:spChg chg="mod">
          <ac:chgData name="Markheiser, Reiner" userId="84d938be-0cfb-4328-9625-adfaac57d122" providerId="ADAL" clId="{E532868E-1ED1-4069-9336-0E0DF4F43D6B}" dt="2020-09-02T15:21:57.223" v="4134" actId="790"/>
          <ac:spMkLst>
            <pc:docMk/>
            <pc:sldMk cId="488428158" sldId="6641"/>
            <ac:spMk id="222" creationId="{362CE264-8B8E-4D89-9E55-6CBE93EF339A}"/>
          </ac:spMkLst>
        </pc:spChg>
        <pc:spChg chg="mod">
          <ac:chgData name="Markheiser, Reiner" userId="84d938be-0cfb-4328-9625-adfaac57d122" providerId="ADAL" clId="{E532868E-1ED1-4069-9336-0E0DF4F43D6B}" dt="2020-09-02T15:21:57.224" v="4136" actId="790"/>
          <ac:spMkLst>
            <pc:docMk/>
            <pc:sldMk cId="488428158" sldId="6641"/>
            <ac:spMk id="223" creationId="{7B98CD6D-151D-47EB-87D0-7622D1D2D26E}"/>
          </ac:spMkLst>
        </pc:spChg>
        <pc:spChg chg="mod">
          <ac:chgData name="Markheiser, Reiner" userId="84d938be-0cfb-4328-9625-adfaac57d122" providerId="ADAL" clId="{E532868E-1ED1-4069-9336-0E0DF4F43D6B}" dt="2020-09-02T15:21:57.225" v="4138" actId="790"/>
          <ac:spMkLst>
            <pc:docMk/>
            <pc:sldMk cId="488428158" sldId="6641"/>
            <ac:spMk id="224" creationId="{FE6A09FE-1B7B-4432-8AC8-FA885018E75B}"/>
          </ac:spMkLst>
        </pc:spChg>
        <pc:spChg chg="mod">
          <ac:chgData name="Markheiser, Reiner" userId="84d938be-0cfb-4328-9625-adfaac57d122" providerId="ADAL" clId="{E532868E-1ED1-4069-9336-0E0DF4F43D6B}" dt="2020-09-02T15:21:57.226" v="4140" actId="790"/>
          <ac:spMkLst>
            <pc:docMk/>
            <pc:sldMk cId="488428158" sldId="6641"/>
            <ac:spMk id="225" creationId="{7066BEE1-BF65-44DB-B79E-A947F09E22B0}"/>
          </ac:spMkLst>
        </pc:spChg>
        <pc:spChg chg="mod">
          <ac:chgData name="Markheiser, Reiner" userId="84d938be-0cfb-4328-9625-adfaac57d122" providerId="ADAL" clId="{E532868E-1ED1-4069-9336-0E0DF4F43D6B}" dt="2020-09-02T15:21:57.174" v="4066" actId="790"/>
          <ac:spMkLst>
            <pc:docMk/>
            <pc:sldMk cId="488428158" sldId="6641"/>
            <ac:spMk id="226" creationId="{9A803170-1E74-412D-AFF1-D5A40BF6035C}"/>
          </ac:spMkLst>
        </pc:spChg>
        <pc:spChg chg="mod">
          <ac:chgData name="Markheiser, Reiner" userId="84d938be-0cfb-4328-9625-adfaac57d122" providerId="ADAL" clId="{E532868E-1ED1-4069-9336-0E0DF4F43D6B}" dt="2020-09-02T15:21:57.176" v="4068" actId="790"/>
          <ac:spMkLst>
            <pc:docMk/>
            <pc:sldMk cId="488428158" sldId="6641"/>
            <ac:spMk id="227" creationId="{6DFCB3A0-28E8-47D1-86D2-9A13D057B0CE}"/>
          </ac:spMkLst>
        </pc:spChg>
        <pc:spChg chg="mod">
          <ac:chgData name="Markheiser, Reiner" userId="84d938be-0cfb-4328-9625-adfaac57d122" providerId="ADAL" clId="{E532868E-1ED1-4069-9336-0E0DF4F43D6B}" dt="2020-09-02T15:21:57.227" v="4142" actId="790"/>
          <ac:spMkLst>
            <pc:docMk/>
            <pc:sldMk cId="488428158" sldId="6641"/>
            <ac:spMk id="228" creationId="{A1A922CA-5C5B-41B3-8C9D-C2334E6EDE6F}"/>
          </ac:spMkLst>
        </pc:spChg>
        <pc:spChg chg="mod">
          <ac:chgData name="Markheiser, Reiner" userId="84d938be-0cfb-4328-9625-adfaac57d122" providerId="ADAL" clId="{E532868E-1ED1-4069-9336-0E0DF4F43D6B}" dt="2020-09-02T15:21:57.177" v="4070" actId="790"/>
          <ac:spMkLst>
            <pc:docMk/>
            <pc:sldMk cId="488428158" sldId="6641"/>
            <ac:spMk id="229" creationId="{D58C04E2-F8E1-44DF-B443-C5F977FB44DE}"/>
          </ac:spMkLst>
        </pc:spChg>
        <pc:spChg chg="mod">
          <ac:chgData name="Markheiser, Reiner" userId="84d938be-0cfb-4328-9625-adfaac57d122" providerId="ADAL" clId="{E532868E-1ED1-4069-9336-0E0DF4F43D6B}" dt="2020-09-02T15:21:57.178" v="4072" actId="790"/>
          <ac:spMkLst>
            <pc:docMk/>
            <pc:sldMk cId="488428158" sldId="6641"/>
            <ac:spMk id="230" creationId="{3928A732-B3F3-4B3E-8FE5-E16DA99780EA}"/>
          </ac:spMkLst>
        </pc:spChg>
        <pc:spChg chg="mod">
          <ac:chgData name="Markheiser, Reiner" userId="84d938be-0cfb-4328-9625-adfaac57d122" providerId="ADAL" clId="{E532868E-1ED1-4069-9336-0E0DF4F43D6B}" dt="2020-09-02T15:21:57.179" v="4074" actId="790"/>
          <ac:spMkLst>
            <pc:docMk/>
            <pc:sldMk cId="488428158" sldId="6641"/>
            <ac:spMk id="231" creationId="{23D8D1B0-E17B-4D34-BD3C-1AC2BE57B481}"/>
          </ac:spMkLst>
        </pc:spChg>
        <pc:spChg chg="mod">
          <ac:chgData name="Markheiser, Reiner" userId="84d938be-0cfb-4328-9625-adfaac57d122" providerId="ADAL" clId="{E532868E-1ED1-4069-9336-0E0DF4F43D6B}" dt="2020-09-02T15:21:57.229" v="4144" actId="790"/>
          <ac:spMkLst>
            <pc:docMk/>
            <pc:sldMk cId="488428158" sldId="6641"/>
            <ac:spMk id="232" creationId="{4483D508-5FBF-4F47-AB3A-9A2291273027}"/>
          </ac:spMkLst>
        </pc:spChg>
        <pc:spChg chg="mod">
          <ac:chgData name="Markheiser, Reiner" userId="84d938be-0cfb-4328-9625-adfaac57d122" providerId="ADAL" clId="{E532868E-1ED1-4069-9336-0E0DF4F43D6B}" dt="2020-09-02T15:21:57.230" v="4146" actId="790"/>
          <ac:spMkLst>
            <pc:docMk/>
            <pc:sldMk cId="488428158" sldId="6641"/>
            <ac:spMk id="233" creationId="{CDAEC861-28E4-4FA2-AAD9-532F14BAECE9}"/>
          </ac:spMkLst>
        </pc:spChg>
        <pc:spChg chg="mod">
          <ac:chgData name="Markheiser, Reiner" userId="84d938be-0cfb-4328-9625-adfaac57d122" providerId="ADAL" clId="{E532868E-1ED1-4069-9336-0E0DF4F43D6B}" dt="2020-09-02T15:21:57.231" v="4148" actId="790"/>
          <ac:spMkLst>
            <pc:docMk/>
            <pc:sldMk cId="488428158" sldId="6641"/>
            <ac:spMk id="234" creationId="{E01D17DC-BD06-4BB4-9162-36DB91EE8A3C}"/>
          </ac:spMkLst>
        </pc:spChg>
        <pc:spChg chg="mod">
          <ac:chgData name="Markheiser, Reiner" userId="84d938be-0cfb-4328-9625-adfaac57d122" providerId="ADAL" clId="{E532868E-1ED1-4069-9336-0E0DF4F43D6B}" dt="2020-09-02T15:21:57.233" v="4150" actId="790"/>
          <ac:spMkLst>
            <pc:docMk/>
            <pc:sldMk cId="488428158" sldId="6641"/>
            <ac:spMk id="236" creationId="{921D54BF-5910-44B6-8E47-519C8C2127F6}"/>
          </ac:spMkLst>
        </pc:spChg>
        <pc:spChg chg="mod">
          <ac:chgData name="Markheiser, Reiner" userId="84d938be-0cfb-4328-9625-adfaac57d122" providerId="ADAL" clId="{E532868E-1ED1-4069-9336-0E0DF4F43D6B}" dt="2020-09-02T15:21:57.234" v="4152" actId="790"/>
          <ac:spMkLst>
            <pc:docMk/>
            <pc:sldMk cId="488428158" sldId="6641"/>
            <ac:spMk id="237" creationId="{D1263C21-6F8E-44F8-89A6-EF00EA8424CC}"/>
          </ac:spMkLst>
        </pc:spChg>
        <pc:spChg chg="mod">
          <ac:chgData name="Markheiser, Reiner" userId="84d938be-0cfb-4328-9625-adfaac57d122" providerId="ADAL" clId="{E532868E-1ED1-4069-9336-0E0DF4F43D6B}" dt="2020-09-02T15:21:57.235" v="4154" actId="790"/>
          <ac:spMkLst>
            <pc:docMk/>
            <pc:sldMk cId="488428158" sldId="6641"/>
            <ac:spMk id="238" creationId="{C4DE8DCA-B60B-493D-95F6-4B5D7CAE6AE1}"/>
          </ac:spMkLst>
        </pc:spChg>
        <pc:spChg chg="mod">
          <ac:chgData name="Markheiser, Reiner" userId="84d938be-0cfb-4328-9625-adfaac57d122" providerId="ADAL" clId="{E532868E-1ED1-4069-9336-0E0DF4F43D6B}" dt="2020-09-02T15:21:57.236" v="4156" actId="790"/>
          <ac:spMkLst>
            <pc:docMk/>
            <pc:sldMk cId="488428158" sldId="6641"/>
            <ac:spMk id="239" creationId="{627A6355-B8DC-4188-8C97-7BF3D1D610B8}"/>
          </ac:spMkLst>
        </pc:spChg>
        <pc:spChg chg="mod">
          <ac:chgData name="Markheiser, Reiner" userId="84d938be-0cfb-4328-9625-adfaac57d122" providerId="ADAL" clId="{E532868E-1ED1-4069-9336-0E0DF4F43D6B}" dt="2020-09-02T15:21:57.237" v="4158" actId="790"/>
          <ac:spMkLst>
            <pc:docMk/>
            <pc:sldMk cId="488428158" sldId="6641"/>
            <ac:spMk id="240" creationId="{333CD433-E391-40D9-A736-1B2BFE309F52}"/>
          </ac:spMkLst>
        </pc:spChg>
        <pc:spChg chg="mod">
          <ac:chgData name="Markheiser, Reiner" userId="84d938be-0cfb-4328-9625-adfaac57d122" providerId="ADAL" clId="{E532868E-1ED1-4069-9336-0E0DF4F43D6B}" dt="2020-09-02T15:21:57.239" v="4160" actId="790"/>
          <ac:spMkLst>
            <pc:docMk/>
            <pc:sldMk cId="488428158" sldId="6641"/>
            <ac:spMk id="242" creationId="{F47650D1-9C68-47D7-9122-1598E599173F}"/>
          </ac:spMkLst>
        </pc:spChg>
        <pc:spChg chg="mod">
          <ac:chgData name="Markheiser, Reiner" userId="84d938be-0cfb-4328-9625-adfaac57d122" providerId="ADAL" clId="{E532868E-1ED1-4069-9336-0E0DF4F43D6B}" dt="2020-09-02T15:21:57.240" v="4161" actId="790"/>
          <ac:spMkLst>
            <pc:docMk/>
            <pc:sldMk cId="488428158" sldId="6641"/>
            <ac:spMk id="243" creationId="{104AF39A-1B53-4C09-BA33-2CDDBC9CF01C}"/>
          </ac:spMkLst>
        </pc:spChg>
        <pc:spChg chg="mod">
          <ac:chgData name="Markheiser, Reiner" userId="84d938be-0cfb-4328-9625-adfaac57d122" providerId="ADAL" clId="{E532868E-1ED1-4069-9336-0E0DF4F43D6B}" dt="2020-09-02T15:21:57.242" v="4163" actId="790"/>
          <ac:spMkLst>
            <pc:docMk/>
            <pc:sldMk cId="488428158" sldId="6641"/>
            <ac:spMk id="244" creationId="{DC2A5B6C-BCDD-481A-A32F-A24A813797AF}"/>
          </ac:spMkLst>
        </pc:spChg>
        <pc:spChg chg="mod">
          <ac:chgData name="Markheiser, Reiner" userId="84d938be-0cfb-4328-9625-adfaac57d122" providerId="ADAL" clId="{E532868E-1ED1-4069-9336-0E0DF4F43D6B}" dt="2020-09-02T15:21:57.243" v="4165" actId="790"/>
          <ac:spMkLst>
            <pc:docMk/>
            <pc:sldMk cId="488428158" sldId="6641"/>
            <ac:spMk id="246" creationId="{536637A2-CCCF-4356-AED5-DEF618AC9657}"/>
          </ac:spMkLst>
        </pc:spChg>
        <pc:spChg chg="mod">
          <ac:chgData name="Markheiser, Reiner" userId="84d938be-0cfb-4328-9625-adfaac57d122" providerId="ADAL" clId="{E532868E-1ED1-4069-9336-0E0DF4F43D6B}" dt="2020-09-02T15:21:57.244" v="4166" actId="790"/>
          <ac:spMkLst>
            <pc:docMk/>
            <pc:sldMk cId="488428158" sldId="6641"/>
            <ac:spMk id="247" creationId="{45FD0F77-1EC0-46C6-9AFB-99F34D35D249}"/>
          </ac:spMkLst>
        </pc:spChg>
        <pc:spChg chg="mod">
          <ac:chgData name="Markheiser, Reiner" userId="84d938be-0cfb-4328-9625-adfaac57d122" providerId="ADAL" clId="{E532868E-1ED1-4069-9336-0E0DF4F43D6B}" dt="2020-09-02T15:21:57.245" v="4168" actId="790"/>
          <ac:spMkLst>
            <pc:docMk/>
            <pc:sldMk cId="488428158" sldId="6641"/>
            <ac:spMk id="248" creationId="{B87F1142-CD7D-4685-AE77-0CF954519ACF}"/>
          </ac:spMkLst>
        </pc:spChg>
        <pc:spChg chg="mod">
          <ac:chgData name="Markheiser, Reiner" userId="84d938be-0cfb-4328-9625-adfaac57d122" providerId="ADAL" clId="{E532868E-1ED1-4069-9336-0E0DF4F43D6B}" dt="2020-09-02T15:21:57.246" v="4170" actId="790"/>
          <ac:spMkLst>
            <pc:docMk/>
            <pc:sldMk cId="488428158" sldId="6641"/>
            <ac:spMk id="249" creationId="{B4430625-E89F-4878-885E-02497E3081E8}"/>
          </ac:spMkLst>
        </pc:spChg>
        <pc:spChg chg="mod">
          <ac:chgData name="Markheiser, Reiner" userId="84d938be-0cfb-4328-9625-adfaac57d122" providerId="ADAL" clId="{E532868E-1ED1-4069-9336-0E0DF4F43D6B}" dt="2020-09-02T15:21:57.247" v="4172" actId="790"/>
          <ac:spMkLst>
            <pc:docMk/>
            <pc:sldMk cId="488428158" sldId="6641"/>
            <ac:spMk id="292" creationId="{EEEE13D9-45B9-458A-9B1D-6DEA0D1E5017}"/>
          </ac:spMkLst>
        </pc:spChg>
        <pc:spChg chg="mod">
          <ac:chgData name="Markheiser, Reiner" userId="84d938be-0cfb-4328-9625-adfaac57d122" providerId="ADAL" clId="{E532868E-1ED1-4069-9336-0E0DF4F43D6B}" dt="2020-09-02T15:21:57.248" v="4174" actId="790"/>
          <ac:spMkLst>
            <pc:docMk/>
            <pc:sldMk cId="488428158" sldId="6641"/>
            <ac:spMk id="293" creationId="{D2DC7273-487A-4166-A8A8-FB8B7401F91F}"/>
          </ac:spMkLst>
        </pc:spChg>
        <pc:spChg chg="mod">
          <ac:chgData name="Markheiser, Reiner" userId="84d938be-0cfb-4328-9625-adfaac57d122" providerId="ADAL" clId="{E532868E-1ED1-4069-9336-0E0DF4F43D6B}" dt="2020-09-02T15:21:57.249" v="4176" actId="790"/>
          <ac:spMkLst>
            <pc:docMk/>
            <pc:sldMk cId="488428158" sldId="6641"/>
            <ac:spMk id="294" creationId="{B0A88174-5A06-4C8C-B4A3-06A21732A266}"/>
          </ac:spMkLst>
        </pc:spChg>
        <pc:spChg chg="mod">
          <ac:chgData name="Markheiser, Reiner" userId="84d938be-0cfb-4328-9625-adfaac57d122" providerId="ADAL" clId="{E532868E-1ED1-4069-9336-0E0DF4F43D6B}" dt="2020-09-02T15:21:57.250" v="4178" actId="790"/>
          <ac:spMkLst>
            <pc:docMk/>
            <pc:sldMk cId="488428158" sldId="6641"/>
            <ac:spMk id="295" creationId="{DDFDEEB8-A70D-47C0-97D7-BFC6F801C7F7}"/>
          </ac:spMkLst>
        </pc:spChg>
        <pc:spChg chg="mod">
          <ac:chgData name="Markheiser, Reiner" userId="84d938be-0cfb-4328-9625-adfaac57d122" providerId="ADAL" clId="{E532868E-1ED1-4069-9336-0E0DF4F43D6B}" dt="2020-09-02T15:21:57.251" v="4180" actId="790"/>
          <ac:spMkLst>
            <pc:docMk/>
            <pc:sldMk cId="488428158" sldId="6641"/>
            <ac:spMk id="296" creationId="{95D7F28D-3ACA-40CD-AEBA-3009B65DF114}"/>
          </ac:spMkLst>
        </pc:spChg>
        <pc:spChg chg="mod">
          <ac:chgData name="Markheiser, Reiner" userId="84d938be-0cfb-4328-9625-adfaac57d122" providerId="ADAL" clId="{E532868E-1ED1-4069-9336-0E0DF4F43D6B}" dt="2020-09-02T15:21:57.252" v="4182" actId="790"/>
          <ac:spMkLst>
            <pc:docMk/>
            <pc:sldMk cId="488428158" sldId="6641"/>
            <ac:spMk id="297" creationId="{86A06D08-776E-4E69-9CF3-8A98E6A21181}"/>
          </ac:spMkLst>
        </pc:spChg>
        <pc:spChg chg="mod">
          <ac:chgData name="Markheiser, Reiner" userId="84d938be-0cfb-4328-9625-adfaac57d122" providerId="ADAL" clId="{E532868E-1ED1-4069-9336-0E0DF4F43D6B}" dt="2020-09-02T15:21:57.253" v="4184" actId="790"/>
          <ac:spMkLst>
            <pc:docMk/>
            <pc:sldMk cId="488428158" sldId="6641"/>
            <ac:spMk id="298" creationId="{42AA1455-9424-4819-B5FE-BD628A610A6D}"/>
          </ac:spMkLst>
        </pc:spChg>
        <pc:spChg chg="mod">
          <ac:chgData name="Markheiser, Reiner" userId="84d938be-0cfb-4328-9625-adfaac57d122" providerId="ADAL" clId="{E532868E-1ED1-4069-9336-0E0DF4F43D6B}" dt="2020-09-02T15:21:57.254" v="4186" actId="790"/>
          <ac:spMkLst>
            <pc:docMk/>
            <pc:sldMk cId="488428158" sldId="6641"/>
            <ac:spMk id="299" creationId="{0B309B47-D9C0-41B0-A63B-B8A0380CE44F}"/>
          </ac:spMkLst>
        </pc:spChg>
        <pc:spChg chg="mod">
          <ac:chgData name="Markheiser, Reiner" userId="84d938be-0cfb-4328-9625-adfaac57d122" providerId="ADAL" clId="{E532868E-1ED1-4069-9336-0E0DF4F43D6B}" dt="2020-09-02T15:21:57.256" v="4188" actId="790"/>
          <ac:spMkLst>
            <pc:docMk/>
            <pc:sldMk cId="488428158" sldId="6641"/>
            <ac:spMk id="300" creationId="{7E30D2C0-EB92-453C-8BAE-ADF1D53C7EB9}"/>
          </ac:spMkLst>
        </pc:spChg>
        <pc:spChg chg="mod">
          <ac:chgData name="Markheiser, Reiner" userId="84d938be-0cfb-4328-9625-adfaac57d122" providerId="ADAL" clId="{E532868E-1ED1-4069-9336-0E0DF4F43D6B}" dt="2020-09-02T15:21:57.257" v="4190" actId="790"/>
          <ac:spMkLst>
            <pc:docMk/>
            <pc:sldMk cId="488428158" sldId="6641"/>
            <ac:spMk id="301" creationId="{E5981909-1931-4971-9700-7C10D52F997F}"/>
          </ac:spMkLst>
        </pc:spChg>
        <pc:spChg chg="mod">
          <ac:chgData name="Markheiser, Reiner" userId="84d938be-0cfb-4328-9625-adfaac57d122" providerId="ADAL" clId="{E532868E-1ED1-4069-9336-0E0DF4F43D6B}" dt="2020-09-02T15:21:57.259" v="4192" actId="790"/>
          <ac:spMkLst>
            <pc:docMk/>
            <pc:sldMk cId="488428158" sldId="6641"/>
            <ac:spMk id="302" creationId="{5DACDDA9-E596-449E-827C-DF557EA74139}"/>
          </ac:spMkLst>
        </pc:spChg>
        <pc:spChg chg="mod">
          <ac:chgData name="Markheiser, Reiner" userId="84d938be-0cfb-4328-9625-adfaac57d122" providerId="ADAL" clId="{E532868E-1ED1-4069-9336-0E0DF4F43D6B}" dt="2020-09-02T15:21:57.260" v="4194" actId="790"/>
          <ac:spMkLst>
            <pc:docMk/>
            <pc:sldMk cId="488428158" sldId="6641"/>
            <ac:spMk id="303" creationId="{73027BC2-A41A-4857-B981-1D51F6C6E6D9}"/>
          </ac:spMkLst>
        </pc:spChg>
        <pc:spChg chg="mod">
          <ac:chgData name="Markheiser, Reiner" userId="84d938be-0cfb-4328-9625-adfaac57d122" providerId="ADAL" clId="{E532868E-1ED1-4069-9336-0E0DF4F43D6B}" dt="2020-09-02T15:21:57.180" v="4076" actId="790"/>
          <ac:spMkLst>
            <pc:docMk/>
            <pc:sldMk cId="488428158" sldId="6641"/>
            <ac:spMk id="306" creationId="{6138B581-8136-4717-9C22-036EAE3E92FE}"/>
          </ac:spMkLst>
        </pc:spChg>
        <pc:spChg chg="mod">
          <ac:chgData name="Markheiser, Reiner" userId="84d938be-0cfb-4328-9625-adfaac57d122" providerId="ADAL" clId="{E532868E-1ED1-4069-9336-0E0DF4F43D6B}" dt="2020-09-02T15:21:57.262" v="4196" actId="790"/>
          <ac:spMkLst>
            <pc:docMk/>
            <pc:sldMk cId="488428158" sldId="6641"/>
            <ac:spMk id="318" creationId="{14EA94CE-69AE-417B-90A6-68F0E6D4313C}"/>
          </ac:spMkLst>
        </pc:spChg>
        <pc:spChg chg="mod">
          <ac:chgData name="Markheiser, Reiner" userId="84d938be-0cfb-4328-9625-adfaac57d122" providerId="ADAL" clId="{E532868E-1ED1-4069-9336-0E0DF4F43D6B}" dt="2020-09-02T15:21:57.263" v="4198" actId="790"/>
          <ac:spMkLst>
            <pc:docMk/>
            <pc:sldMk cId="488428158" sldId="6641"/>
            <ac:spMk id="319" creationId="{56CC0E5E-854D-4A17-9454-A233DEB26329}"/>
          </ac:spMkLst>
        </pc:spChg>
        <pc:spChg chg="mod">
          <ac:chgData name="Markheiser, Reiner" userId="84d938be-0cfb-4328-9625-adfaac57d122" providerId="ADAL" clId="{E532868E-1ED1-4069-9336-0E0DF4F43D6B}" dt="2020-09-02T15:21:57.264" v="4200" actId="790"/>
          <ac:spMkLst>
            <pc:docMk/>
            <pc:sldMk cId="488428158" sldId="6641"/>
            <ac:spMk id="321" creationId="{9E29E9C6-2F88-405D-8D1C-5D377E29EC10}"/>
          </ac:spMkLst>
        </pc:spChg>
        <pc:spChg chg="mod">
          <ac:chgData name="Markheiser, Reiner" userId="84d938be-0cfb-4328-9625-adfaac57d122" providerId="ADAL" clId="{E532868E-1ED1-4069-9336-0E0DF4F43D6B}" dt="2020-09-02T15:21:57.265" v="4202" actId="790"/>
          <ac:spMkLst>
            <pc:docMk/>
            <pc:sldMk cId="488428158" sldId="6641"/>
            <ac:spMk id="322" creationId="{C114120A-6FB7-4A1C-A453-BFB2147F97F4}"/>
          </ac:spMkLst>
        </pc:spChg>
        <pc:spChg chg="mod">
          <ac:chgData name="Markheiser, Reiner" userId="84d938be-0cfb-4328-9625-adfaac57d122" providerId="ADAL" clId="{E532868E-1ED1-4069-9336-0E0DF4F43D6B}" dt="2020-09-02T15:21:57.266" v="4204" actId="790"/>
          <ac:spMkLst>
            <pc:docMk/>
            <pc:sldMk cId="488428158" sldId="6641"/>
            <ac:spMk id="323" creationId="{A6708068-4C79-4A46-9A1B-4FE41715C302}"/>
          </ac:spMkLst>
        </pc:spChg>
        <pc:spChg chg="mod">
          <ac:chgData name="Markheiser, Reiner" userId="84d938be-0cfb-4328-9625-adfaac57d122" providerId="ADAL" clId="{E532868E-1ED1-4069-9336-0E0DF4F43D6B}" dt="2020-09-02T15:21:57.267" v="4206" actId="790"/>
          <ac:spMkLst>
            <pc:docMk/>
            <pc:sldMk cId="488428158" sldId="6641"/>
            <ac:spMk id="324" creationId="{D1C23EB4-62A0-4338-BF94-BC29220DDF96}"/>
          </ac:spMkLst>
        </pc:spChg>
        <pc:spChg chg="mod">
          <ac:chgData name="Markheiser, Reiner" userId="84d938be-0cfb-4328-9625-adfaac57d122" providerId="ADAL" clId="{E532868E-1ED1-4069-9336-0E0DF4F43D6B}" dt="2020-09-02T15:21:57.269" v="4208" actId="790"/>
          <ac:spMkLst>
            <pc:docMk/>
            <pc:sldMk cId="488428158" sldId="6641"/>
            <ac:spMk id="325" creationId="{8B16B83E-FCFB-461F-803B-A429E64B1549}"/>
          </ac:spMkLst>
        </pc:spChg>
        <pc:spChg chg="mod">
          <ac:chgData name="Markheiser, Reiner" userId="84d938be-0cfb-4328-9625-adfaac57d122" providerId="ADAL" clId="{E532868E-1ED1-4069-9336-0E0DF4F43D6B}" dt="2020-09-02T15:21:57.270" v="4210" actId="790"/>
          <ac:spMkLst>
            <pc:docMk/>
            <pc:sldMk cId="488428158" sldId="6641"/>
            <ac:spMk id="326" creationId="{ED225772-8EE7-4B71-81A9-B08CB44A1A5B}"/>
          </ac:spMkLst>
        </pc:spChg>
        <pc:spChg chg="mod">
          <ac:chgData name="Markheiser, Reiner" userId="84d938be-0cfb-4328-9625-adfaac57d122" providerId="ADAL" clId="{E532868E-1ED1-4069-9336-0E0DF4F43D6B}" dt="2020-09-02T15:21:57.271" v="4212" actId="790"/>
          <ac:spMkLst>
            <pc:docMk/>
            <pc:sldMk cId="488428158" sldId="6641"/>
            <ac:spMk id="328" creationId="{16D89133-C5FE-4E71-BBD2-12AA8C3F9B87}"/>
          </ac:spMkLst>
        </pc:spChg>
        <pc:spChg chg="mod">
          <ac:chgData name="Markheiser, Reiner" userId="84d938be-0cfb-4328-9625-adfaac57d122" providerId="ADAL" clId="{E532868E-1ED1-4069-9336-0E0DF4F43D6B}" dt="2020-09-02T15:21:57.272" v="4214" actId="790"/>
          <ac:spMkLst>
            <pc:docMk/>
            <pc:sldMk cId="488428158" sldId="6641"/>
            <ac:spMk id="329" creationId="{97B51717-6D81-4ACD-BA9E-A5105667DF02}"/>
          </ac:spMkLst>
        </pc:spChg>
        <pc:spChg chg="mod">
          <ac:chgData name="Markheiser, Reiner" userId="84d938be-0cfb-4328-9625-adfaac57d122" providerId="ADAL" clId="{E532868E-1ED1-4069-9336-0E0DF4F43D6B}" dt="2020-09-02T15:21:57.274" v="4216" actId="790"/>
          <ac:spMkLst>
            <pc:docMk/>
            <pc:sldMk cId="488428158" sldId="6641"/>
            <ac:spMk id="330" creationId="{BBCB6F80-1F0A-4769-BCDC-C52C2F760F91}"/>
          </ac:spMkLst>
        </pc:spChg>
      </pc:sldChg>
      <pc:sldChg chg="addSp delSp modSp del delAnim modAnim modNotes">
        <pc:chgData name="Markheiser, Reiner" userId="84d938be-0cfb-4328-9625-adfaac57d122" providerId="ADAL" clId="{E532868E-1ED1-4069-9336-0E0DF4F43D6B}" dt="2020-10-13T12:28:49.074" v="5634" actId="2696"/>
        <pc:sldMkLst>
          <pc:docMk/>
          <pc:sldMk cId="505278533" sldId="6642"/>
        </pc:sldMkLst>
        <pc:spChg chg="mod">
          <ac:chgData name="Markheiser, Reiner" userId="84d938be-0cfb-4328-9625-adfaac57d122" providerId="ADAL" clId="{E532868E-1ED1-4069-9336-0E0DF4F43D6B}" dt="2020-09-02T15:21:57.534" v="4603" actId="790"/>
          <ac:spMkLst>
            <pc:docMk/>
            <pc:sldMk cId="505278533" sldId="6642"/>
            <ac:spMk id="2" creationId="{B2DD8B3B-72D2-4FBD-829D-9A68D1A84E9C}"/>
          </ac:spMkLst>
        </pc:spChg>
        <pc:spChg chg="mod">
          <ac:chgData name="Markheiser, Reiner" userId="84d938be-0cfb-4328-9625-adfaac57d122" providerId="ADAL" clId="{E532868E-1ED1-4069-9336-0E0DF4F43D6B}" dt="2020-09-02T15:21:57.536" v="4605" actId="790"/>
          <ac:spMkLst>
            <pc:docMk/>
            <pc:sldMk cId="505278533" sldId="6642"/>
            <ac:spMk id="4" creationId="{34FB4390-00EC-4F83-8E1E-A6EFB127B086}"/>
          </ac:spMkLst>
        </pc:spChg>
        <pc:spChg chg="mod">
          <ac:chgData name="Markheiser, Reiner" userId="84d938be-0cfb-4328-9625-adfaac57d122" providerId="ADAL" clId="{E532868E-1ED1-4069-9336-0E0DF4F43D6B}" dt="2020-09-02T15:21:57.537" v="4607" actId="790"/>
          <ac:spMkLst>
            <pc:docMk/>
            <pc:sldMk cId="505278533" sldId="6642"/>
            <ac:spMk id="7" creationId="{6AA08C79-F5F7-41BD-A397-6EBB847EB59C}"/>
          </ac:spMkLst>
        </pc:spChg>
        <pc:spChg chg="mod">
          <ac:chgData name="Markheiser, Reiner" userId="84d938be-0cfb-4328-9625-adfaac57d122" providerId="ADAL" clId="{E532868E-1ED1-4069-9336-0E0DF4F43D6B}" dt="2020-09-02T15:21:57.539" v="4609" actId="790"/>
          <ac:spMkLst>
            <pc:docMk/>
            <pc:sldMk cId="505278533" sldId="6642"/>
            <ac:spMk id="8" creationId="{861CBCFB-1B1D-45A5-A118-493BDD9FED08}"/>
          </ac:spMkLst>
        </pc:spChg>
        <pc:spChg chg="mod">
          <ac:chgData name="Markheiser, Reiner" userId="84d938be-0cfb-4328-9625-adfaac57d122" providerId="ADAL" clId="{E532868E-1ED1-4069-9336-0E0DF4F43D6B}" dt="2020-09-02T15:21:57.541" v="4611" actId="790"/>
          <ac:spMkLst>
            <pc:docMk/>
            <pc:sldMk cId="505278533" sldId="6642"/>
            <ac:spMk id="12" creationId="{BECB66F1-8741-499F-A24B-2CDDBFC1C524}"/>
          </ac:spMkLst>
        </pc:spChg>
        <pc:spChg chg="mod">
          <ac:chgData name="Markheiser, Reiner" userId="84d938be-0cfb-4328-9625-adfaac57d122" providerId="ADAL" clId="{E532868E-1ED1-4069-9336-0E0DF4F43D6B}" dt="2020-09-02T15:21:57.542" v="4613" actId="790"/>
          <ac:spMkLst>
            <pc:docMk/>
            <pc:sldMk cId="505278533" sldId="6642"/>
            <ac:spMk id="13" creationId="{0F90D08A-6451-45D8-9A2F-C458518208C9}"/>
          </ac:spMkLst>
        </pc:spChg>
        <pc:spChg chg="mod">
          <ac:chgData name="Markheiser, Reiner" userId="84d938be-0cfb-4328-9625-adfaac57d122" providerId="ADAL" clId="{E532868E-1ED1-4069-9336-0E0DF4F43D6B}" dt="2020-09-02T15:21:57.544" v="4615" actId="790"/>
          <ac:spMkLst>
            <pc:docMk/>
            <pc:sldMk cId="505278533" sldId="6642"/>
            <ac:spMk id="14" creationId="{1BEB6513-92E8-4AFB-B884-02042E57AF24}"/>
          </ac:spMkLst>
        </pc:spChg>
        <pc:spChg chg="mod">
          <ac:chgData name="Markheiser, Reiner" userId="84d938be-0cfb-4328-9625-adfaac57d122" providerId="ADAL" clId="{E532868E-1ED1-4069-9336-0E0DF4F43D6B}" dt="2020-09-02T15:21:57.545" v="4617" actId="790"/>
          <ac:spMkLst>
            <pc:docMk/>
            <pc:sldMk cId="505278533" sldId="6642"/>
            <ac:spMk id="15" creationId="{43D896E7-B79A-43B8-9F08-53C42C4B701C}"/>
          </ac:spMkLst>
        </pc:spChg>
        <pc:spChg chg="mod">
          <ac:chgData name="Markheiser, Reiner" userId="84d938be-0cfb-4328-9625-adfaac57d122" providerId="ADAL" clId="{E532868E-1ED1-4069-9336-0E0DF4F43D6B}" dt="2020-09-02T15:21:57.546" v="4619" actId="790"/>
          <ac:spMkLst>
            <pc:docMk/>
            <pc:sldMk cId="505278533" sldId="6642"/>
            <ac:spMk id="16" creationId="{59C1207C-A932-43FA-8805-3EFE60B2755C}"/>
          </ac:spMkLst>
        </pc:spChg>
        <pc:spChg chg="mod">
          <ac:chgData name="Markheiser, Reiner" userId="84d938be-0cfb-4328-9625-adfaac57d122" providerId="ADAL" clId="{E532868E-1ED1-4069-9336-0E0DF4F43D6B}" dt="2020-09-02T15:21:57.547" v="4621" actId="790"/>
          <ac:spMkLst>
            <pc:docMk/>
            <pc:sldMk cId="505278533" sldId="6642"/>
            <ac:spMk id="18" creationId="{AA8F3680-29C7-49AF-93AD-C657C9FEAB34}"/>
          </ac:spMkLst>
        </pc:spChg>
        <pc:spChg chg="mod">
          <ac:chgData name="Markheiser, Reiner" userId="84d938be-0cfb-4328-9625-adfaac57d122" providerId="ADAL" clId="{E532868E-1ED1-4069-9336-0E0DF4F43D6B}" dt="2020-09-02T15:21:57.549" v="4623" actId="790"/>
          <ac:spMkLst>
            <pc:docMk/>
            <pc:sldMk cId="505278533" sldId="6642"/>
            <ac:spMk id="20" creationId="{13B9727E-5E64-4AEE-A8A6-39E3D1E4F671}"/>
          </ac:spMkLst>
        </pc:spChg>
        <pc:spChg chg="mod">
          <ac:chgData name="Markheiser, Reiner" userId="84d938be-0cfb-4328-9625-adfaac57d122" providerId="ADAL" clId="{E532868E-1ED1-4069-9336-0E0DF4F43D6B}" dt="2020-09-02T15:21:57.550" v="4625" actId="790"/>
          <ac:spMkLst>
            <pc:docMk/>
            <pc:sldMk cId="505278533" sldId="6642"/>
            <ac:spMk id="21" creationId="{99D2525F-57DB-4750-A6EC-FA75ABD77E2C}"/>
          </ac:spMkLst>
        </pc:spChg>
        <pc:spChg chg="mod">
          <ac:chgData name="Markheiser, Reiner" userId="84d938be-0cfb-4328-9625-adfaac57d122" providerId="ADAL" clId="{E532868E-1ED1-4069-9336-0E0DF4F43D6B}" dt="2020-09-02T15:21:57.552" v="4627" actId="790"/>
          <ac:spMkLst>
            <pc:docMk/>
            <pc:sldMk cId="505278533" sldId="6642"/>
            <ac:spMk id="25" creationId="{3D474C18-7DAD-4622-ADA3-F0BFA65556F9}"/>
          </ac:spMkLst>
        </pc:spChg>
        <pc:spChg chg="mod">
          <ac:chgData name="Markheiser, Reiner" userId="84d938be-0cfb-4328-9625-adfaac57d122" providerId="ADAL" clId="{E532868E-1ED1-4069-9336-0E0DF4F43D6B}" dt="2020-09-02T15:21:57.553" v="4629" actId="790"/>
          <ac:spMkLst>
            <pc:docMk/>
            <pc:sldMk cId="505278533" sldId="6642"/>
            <ac:spMk id="26" creationId="{F1F0E99E-6136-4576-BA84-277766E8DE62}"/>
          </ac:spMkLst>
        </pc:spChg>
        <pc:spChg chg="mod">
          <ac:chgData name="Markheiser, Reiner" userId="84d938be-0cfb-4328-9625-adfaac57d122" providerId="ADAL" clId="{E532868E-1ED1-4069-9336-0E0DF4F43D6B}" dt="2020-09-02T15:21:57.554" v="4631" actId="790"/>
          <ac:spMkLst>
            <pc:docMk/>
            <pc:sldMk cId="505278533" sldId="6642"/>
            <ac:spMk id="27" creationId="{C92A2B8B-4BAE-405C-99CA-B1CFCBF161F6}"/>
          </ac:spMkLst>
        </pc:spChg>
        <pc:spChg chg="mod">
          <ac:chgData name="Markheiser, Reiner" userId="84d938be-0cfb-4328-9625-adfaac57d122" providerId="ADAL" clId="{E532868E-1ED1-4069-9336-0E0DF4F43D6B}" dt="2020-09-02T15:21:57.556" v="4633" actId="790"/>
          <ac:spMkLst>
            <pc:docMk/>
            <pc:sldMk cId="505278533" sldId="6642"/>
            <ac:spMk id="28" creationId="{3F55DC20-820A-4655-838C-DD909AB331C1}"/>
          </ac:spMkLst>
        </pc:spChg>
        <pc:spChg chg="mod">
          <ac:chgData name="Markheiser, Reiner" userId="84d938be-0cfb-4328-9625-adfaac57d122" providerId="ADAL" clId="{E532868E-1ED1-4069-9336-0E0DF4F43D6B}" dt="2020-09-02T15:21:57.557" v="4635" actId="790"/>
          <ac:spMkLst>
            <pc:docMk/>
            <pc:sldMk cId="505278533" sldId="6642"/>
            <ac:spMk id="29" creationId="{52271041-9672-4B82-A921-26E40281080C}"/>
          </ac:spMkLst>
        </pc:spChg>
        <pc:spChg chg="mod">
          <ac:chgData name="Markheiser, Reiner" userId="84d938be-0cfb-4328-9625-adfaac57d122" providerId="ADAL" clId="{E532868E-1ED1-4069-9336-0E0DF4F43D6B}" dt="2020-09-02T15:21:57.559" v="4637" actId="790"/>
          <ac:spMkLst>
            <pc:docMk/>
            <pc:sldMk cId="505278533" sldId="6642"/>
            <ac:spMk id="30" creationId="{6B82A5F7-31BB-473E-9EF0-9578CB603B73}"/>
          </ac:spMkLst>
        </pc:spChg>
        <pc:spChg chg="mod">
          <ac:chgData name="Markheiser, Reiner" userId="84d938be-0cfb-4328-9625-adfaac57d122" providerId="ADAL" clId="{E532868E-1ED1-4069-9336-0E0DF4F43D6B}" dt="2020-09-02T15:21:57.560" v="4639" actId="790"/>
          <ac:spMkLst>
            <pc:docMk/>
            <pc:sldMk cId="505278533" sldId="6642"/>
            <ac:spMk id="32" creationId="{E4CEE9B2-D68C-43BA-8144-78064973AB1F}"/>
          </ac:spMkLst>
        </pc:spChg>
        <pc:spChg chg="mod">
          <ac:chgData name="Markheiser, Reiner" userId="84d938be-0cfb-4328-9625-adfaac57d122" providerId="ADAL" clId="{E532868E-1ED1-4069-9336-0E0DF4F43D6B}" dt="2020-09-02T15:21:57.561" v="4641" actId="790"/>
          <ac:spMkLst>
            <pc:docMk/>
            <pc:sldMk cId="505278533" sldId="6642"/>
            <ac:spMk id="33" creationId="{09BD537C-060C-4D4B-A761-9AABE6F98C45}"/>
          </ac:spMkLst>
        </pc:spChg>
        <pc:spChg chg="mod">
          <ac:chgData name="Markheiser, Reiner" userId="84d938be-0cfb-4328-9625-adfaac57d122" providerId="ADAL" clId="{E532868E-1ED1-4069-9336-0E0DF4F43D6B}" dt="2020-09-02T15:21:57.562" v="4643" actId="790"/>
          <ac:spMkLst>
            <pc:docMk/>
            <pc:sldMk cId="505278533" sldId="6642"/>
            <ac:spMk id="34" creationId="{7E2EB5A2-0CD4-4305-93D6-866870EA4A93}"/>
          </ac:spMkLst>
        </pc:spChg>
        <pc:spChg chg="mod">
          <ac:chgData name="Markheiser, Reiner" userId="84d938be-0cfb-4328-9625-adfaac57d122" providerId="ADAL" clId="{E532868E-1ED1-4069-9336-0E0DF4F43D6B}" dt="2020-09-02T15:21:57.563" v="4645" actId="790"/>
          <ac:spMkLst>
            <pc:docMk/>
            <pc:sldMk cId="505278533" sldId="6642"/>
            <ac:spMk id="35" creationId="{9F05BC4D-4AD2-4A4F-8536-B2D075A24783}"/>
          </ac:spMkLst>
        </pc:spChg>
        <pc:spChg chg="mod">
          <ac:chgData name="Markheiser, Reiner" userId="84d938be-0cfb-4328-9625-adfaac57d122" providerId="ADAL" clId="{E532868E-1ED1-4069-9336-0E0DF4F43D6B}" dt="2020-09-02T15:21:57.564" v="4647" actId="790"/>
          <ac:spMkLst>
            <pc:docMk/>
            <pc:sldMk cId="505278533" sldId="6642"/>
            <ac:spMk id="36" creationId="{4E2E41C2-4687-42ED-93AB-483856DD8393}"/>
          </ac:spMkLst>
        </pc:spChg>
        <pc:spChg chg="mod">
          <ac:chgData name="Markheiser, Reiner" userId="84d938be-0cfb-4328-9625-adfaac57d122" providerId="ADAL" clId="{E532868E-1ED1-4069-9336-0E0DF4F43D6B}" dt="2020-09-02T15:21:57.565" v="4649" actId="790"/>
          <ac:spMkLst>
            <pc:docMk/>
            <pc:sldMk cId="505278533" sldId="6642"/>
            <ac:spMk id="37" creationId="{0E6BCBB5-89D8-4C63-B354-A4BFD1E09C76}"/>
          </ac:spMkLst>
        </pc:spChg>
        <pc:spChg chg="mod">
          <ac:chgData name="Markheiser, Reiner" userId="84d938be-0cfb-4328-9625-adfaac57d122" providerId="ADAL" clId="{E532868E-1ED1-4069-9336-0E0DF4F43D6B}" dt="2020-09-02T15:21:57.566" v="4651" actId="790"/>
          <ac:spMkLst>
            <pc:docMk/>
            <pc:sldMk cId="505278533" sldId="6642"/>
            <ac:spMk id="38" creationId="{9432C375-53EE-4206-AA5D-C7C7CA010970}"/>
          </ac:spMkLst>
        </pc:spChg>
        <pc:spChg chg="mod">
          <ac:chgData name="Markheiser, Reiner" userId="84d938be-0cfb-4328-9625-adfaac57d122" providerId="ADAL" clId="{E532868E-1ED1-4069-9336-0E0DF4F43D6B}" dt="2020-09-02T15:21:57.567" v="4653" actId="790"/>
          <ac:spMkLst>
            <pc:docMk/>
            <pc:sldMk cId="505278533" sldId="6642"/>
            <ac:spMk id="39" creationId="{2437719E-34C1-4991-A55F-24690A7B284B}"/>
          </ac:spMkLst>
        </pc:spChg>
        <pc:spChg chg="del mod">
          <ac:chgData name="Markheiser, Reiner" userId="84d938be-0cfb-4328-9625-adfaac57d122" providerId="ADAL" clId="{E532868E-1ED1-4069-9336-0E0DF4F43D6B}" dt="2020-09-08T11:23:26.783" v="5478" actId="478"/>
          <ac:spMkLst>
            <pc:docMk/>
            <pc:sldMk cId="505278533" sldId="6642"/>
            <ac:spMk id="40" creationId="{1CF3D6B8-FA49-425F-BEB6-C0CF5B2189A1}"/>
          </ac:spMkLst>
        </pc:spChg>
        <pc:spChg chg="del mod">
          <ac:chgData name="Markheiser, Reiner" userId="84d938be-0cfb-4328-9625-adfaac57d122" providerId="ADAL" clId="{E532868E-1ED1-4069-9336-0E0DF4F43D6B}" dt="2020-09-08T11:23:28.158" v="5479" actId="478"/>
          <ac:spMkLst>
            <pc:docMk/>
            <pc:sldMk cId="505278533" sldId="6642"/>
            <ac:spMk id="41" creationId="{27857300-8C01-4046-892B-63FDC3A194FD}"/>
          </ac:spMkLst>
        </pc:spChg>
        <pc:spChg chg="del mod">
          <ac:chgData name="Markheiser, Reiner" userId="84d938be-0cfb-4328-9625-adfaac57d122" providerId="ADAL" clId="{E532868E-1ED1-4069-9336-0E0DF4F43D6B}" dt="2020-09-08T11:23:29.466" v="5480" actId="478"/>
          <ac:spMkLst>
            <pc:docMk/>
            <pc:sldMk cId="505278533" sldId="6642"/>
            <ac:spMk id="42" creationId="{A2A7E309-E7F2-46D5-9B6B-93376A2D9D7A}"/>
          </ac:spMkLst>
        </pc:spChg>
        <pc:spChg chg="add mod">
          <ac:chgData name="Markheiser, Reiner" userId="84d938be-0cfb-4328-9625-adfaac57d122" providerId="ADAL" clId="{E532868E-1ED1-4069-9336-0E0DF4F43D6B}" dt="2020-09-08T11:23:46.373" v="5483" actId="1076"/>
          <ac:spMkLst>
            <pc:docMk/>
            <pc:sldMk cId="505278533" sldId="6642"/>
            <ac:spMk id="44" creationId="{1691724B-ECB8-4C53-9811-B2B1C01BA6F6}"/>
          </ac:spMkLst>
        </pc:spChg>
        <pc:spChg chg="add mod">
          <ac:chgData name="Markheiser, Reiner" userId="84d938be-0cfb-4328-9625-adfaac57d122" providerId="ADAL" clId="{E532868E-1ED1-4069-9336-0E0DF4F43D6B}" dt="2020-09-08T11:24:15.215" v="5486" actId="1076"/>
          <ac:spMkLst>
            <pc:docMk/>
            <pc:sldMk cId="505278533" sldId="6642"/>
            <ac:spMk id="45" creationId="{A5C12996-7CDF-4384-BF67-89248502B238}"/>
          </ac:spMkLst>
        </pc:spChg>
        <pc:spChg chg="add mod">
          <ac:chgData name="Markheiser, Reiner" userId="84d938be-0cfb-4328-9625-adfaac57d122" providerId="ADAL" clId="{E532868E-1ED1-4069-9336-0E0DF4F43D6B}" dt="2020-09-08T11:24:33.208" v="5488" actId="1076"/>
          <ac:spMkLst>
            <pc:docMk/>
            <pc:sldMk cId="505278533" sldId="6642"/>
            <ac:spMk id="46" creationId="{68257AB1-B7FB-4B12-B7F6-3DBE3496A66F}"/>
          </ac:spMkLst>
        </pc:spChg>
        <pc:graphicFrameChg chg="mod">
          <ac:chgData name="Markheiser, Reiner" userId="84d938be-0cfb-4328-9625-adfaac57d122" providerId="ADAL" clId="{E532868E-1ED1-4069-9336-0E0DF4F43D6B}" dt="2020-08-25T12:32:53.874" v="2620" actId="1076"/>
          <ac:graphicFrameMkLst>
            <pc:docMk/>
            <pc:sldMk cId="505278533" sldId="6642"/>
            <ac:graphicFrameMk id="5" creationId="{7936A9F8-FF79-44DE-9F3F-FE6D4C69CF11}"/>
          </ac:graphicFrameMkLst>
        </pc:graphicFrameChg>
        <pc:graphicFrameChg chg="mod">
          <ac:chgData name="Markheiser, Reiner" userId="84d938be-0cfb-4328-9625-adfaac57d122" providerId="ADAL" clId="{E532868E-1ED1-4069-9336-0E0DF4F43D6B}" dt="2020-08-25T12:30:51.324" v="2523" actId="1036"/>
          <ac:graphicFrameMkLst>
            <pc:docMk/>
            <pc:sldMk cId="505278533" sldId="6642"/>
            <ac:graphicFrameMk id="6" creationId="{6788BF4C-3395-45B2-B572-13AF19E5C30F}"/>
          </ac:graphicFrameMkLst>
        </pc:graphicFrameChg>
        <pc:graphicFrameChg chg="mod">
          <ac:chgData name="Markheiser, Reiner" userId="84d938be-0cfb-4328-9625-adfaac57d122" providerId="ADAL" clId="{E532868E-1ED1-4069-9336-0E0DF4F43D6B}" dt="2020-08-25T12:30:51.324" v="2523" actId="1036"/>
          <ac:graphicFrameMkLst>
            <pc:docMk/>
            <pc:sldMk cId="505278533" sldId="6642"/>
            <ac:graphicFrameMk id="19" creationId="{A64C6C4D-320E-42D1-BB09-110C13D24D6B}"/>
          </ac:graphicFrameMkLst>
        </pc:graphicFrameChg>
        <pc:cxnChg chg="add mod">
          <ac:chgData name="Markheiser, Reiner" userId="84d938be-0cfb-4328-9625-adfaac57d122" providerId="ADAL" clId="{E532868E-1ED1-4069-9336-0E0DF4F43D6B}" dt="2020-08-25T12:30:22.870" v="2500" actId="11529"/>
          <ac:cxnSpMkLst>
            <pc:docMk/>
            <pc:sldMk cId="505278533" sldId="6642"/>
            <ac:cxnSpMk id="9" creationId="{921C1C30-D9F0-4C50-A5FD-065588FB7380}"/>
          </ac:cxnSpMkLst>
        </pc:cxnChg>
        <pc:cxnChg chg="add mod">
          <ac:chgData name="Markheiser, Reiner" userId="84d938be-0cfb-4328-9625-adfaac57d122" providerId="ADAL" clId="{E532868E-1ED1-4069-9336-0E0DF4F43D6B}" dt="2020-08-25T12:30:31.628" v="2502" actId="1076"/>
          <ac:cxnSpMkLst>
            <pc:docMk/>
            <pc:sldMk cId="505278533" sldId="6642"/>
            <ac:cxnSpMk id="43" creationId="{67CDFC06-7B4F-4997-A8F5-7D6FFC66993D}"/>
          </ac:cxnSpMkLst>
        </pc:cxnChg>
      </pc:sldChg>
      <pc:sldChg chg="add">
        <pc:chgData name="Markheiser, Reiner" userId="84d938be-0cfb-4328-9625-adfaac57d122" providerId="ADAL" clId="{E532868E-1ED1-4069-9336-0E0DF4F43D6B}" dt="2020-10-13T12:28:56.922" v="5635"/>
        <pc:sldMkLst>
          <pc:docMk/>
          <pc:sldMk cId="3371052615" sldId="6642"/>
        </pc:sldMkLst>
      </pc:sldChg>
      <pc:sldChg chg="modSp modNotes">
        <pc:chgData name="Markheiser, Reiner" userId="84d938be-0cfb-4328-9625-adfaac57d122" providerId="ADAL" clId="{E532868E-1ED1-4069-9336-0E0DF4F43D6B}" dt="2020-08-06T07:18:30.544" v="1673" actId="790"/>
        <pc:sldMkLst>
          <pc:docMk/>
          <pc:sldMk cId="1708790876" sldId="6644"/>
        </pc:sldMkLst>
        <pc:spChg chg="mod">
          <ac:chgData name="Markheiser, Reiner" userId="84d938be-0cfb-4328-9625-adfaac57d122" providerId="ADAL" clId="{E532868E-1ED1-4069-9336-0E0DF4F43D6B}" dt="2020-08-06T07:18:29.888" v="1515" actId="790"/>
          <ac:spMkLst>
            <pc:docMk/>
            <pc:sldMk cId="1708790876" sldId="6644"/>
            <ac:spMk id="3" creationId="{BBB77167-9F6E-4367-ACF4-341588AECE8A}"/>
          </ac:spMkLst>
        </pc:spChg>
        <pc:spChg chg="mod">
          <ac:chgData name="Markheiser, Reiner" userId="84d938be-0cfb-4328-9625-adfaac57d122" providerId="ADAL" clId="{E532868E-1ED1-4069-9336-0E0DF4F43D6B}" dt="2020-08-06T07:18:29.889" v="1517" actId="790"/>
          <ac:spMkLst>
            <pc:docMk/>
            <pc:sldMk cId="1708790876" sldId="6644"/>
            <ac:spMk id="4" creationId="{F56CF2C5-32B0-4036-B4FF-D0C51C7CD917}"/>
          </ac:spMkLst>
        </pc:spChg>
        <pc:spChg chg="mod">
          <ac:chgData name="Markheiser, Reiner" userId="84d938be-0cfb-4328-9625-adfaac57d122" providerId="ADAL" clId="{E532868E-1ED1-4069-9336-0E0DF4F43D6B}" dt="2020-08-06T07:18:29.891" v="1519" actId="790"/>
          <ac:spMkLst>
            <pc:docMk/>
            <pc:sldMk cId="1708790876" sldId="6644"/>
            <ac:spMk id="5" creationId="{D5EF4B25-4ACC-4B95-AA57-7DAE6FB47A6E}"/>
          </ac:spMkLst>
        </pc:spChg>
        <pc:spChg chg="mod">
          <ac:chgData name="Markheiser, Reiner" userId="84d938be-0cfb-4328-9625-adfaac57d122" providerId="ADAL" clId="{E532868E-1ED1-4069-9336-0E0DF4F43D6B}" dt="2020-08-06T07:18:29.893" v="1521" actId="790"/>
          <ac:spMkLst>
            <pc:docMk/>
            <pc:sldMk cId="1708790876" sldId="6644"/>
            <ac:spMk id="6" creationId="{E65C56FB-63C7-4971-9381-137AEDF45147}"/>
          </ac:spMkLst>
        </pc:spChg>
        <pc:spChg chg="mod">
          <ac:chgData name="Markheiser, Reiner" userId="84d938be-0cfb-4328-9625-adfaac57d122" providerId="ADAL" clId="{E532868E-1ED1-4069-9336-0E0DF4F43D6B}" dt="2020-08-06T07:18:29.894" v="1523" actId="790"/>
          <ac:spMkLst>
            <pc:docMk/>
            <pc:sldMk cId="1708790876" sldId="6644"/>
            <ac:spMk id="7" creationId="{23B1E6F6-3F73-48E1-B2D6-45882CC5ABEC}"/>
          </ac:spMkLst>
        </pc:spChg>
        <pc:spChg chg="mod">
          <ac:chgData name="Markheiser, Reiner" userId="84d938be-0cfb-4328-9625-adfaac57d122" providerId="ADAL" clId="{E532868E-1ED1-4069-9336-0E0DF4F43D6B}" dt="2020-08-06T07:18:29.897" v="1525" actId="790"/>
          <ac:spMkLst>
            <pc:docMk/>
            <pc:sldMk cId="1708790876" sldId="6644"/>
            <ac:spMk id="11" creationId="{EE9A36DF-A43C-44D2-B3C0-BFDE2CE7AFD7}"/>
          </ac:spMkLst>
        </pc:spChg>
        <pc:spChg chg="mod">
          <ac:chgData name="Markheiser, Reiner" userId="84d938be-0cfb-4328-9625-adfaac57d122" providerId="ADAL" clId="{E532868E-1ED1-4069-9336-0E0DF4F43D6B}" dt="2020-08-06T07:18:29.899" v="1527" actId="790"/>
          <ac:spMkLst>
            <pc:docMk/>
            <pc:sldMk cId="1708790876" sldId="6644"/>
            <ac:spMk id="13" creationId="{5E6D7298-61E9-4BA4-9E4E-22A8CF0C13EB}"/>
          </ac:spMkLst>
        </pc:spChg>
        <pc:spChg chg="mod">
          <ac:chgData name="Markheiser, Reiner" userId="84d938be-0cfb-4328-9625-adfaac57d122" providerId="ADAL" clId="{E532868E-1ED1-4069-9336-0E0DF4F43D6B}" dt="2020-08-06T07:18:29.902" v="1529" actId="790"/>
          <ac:spMkLst>
            <pc:docMk/>
            <pc:sldMk cId="1708790876" sldId="6644"/>
            <ac:spMk id="15" creationId="{28A8D74F-79F9-485A-932D-27B850F72DF6}"/>
          </ac:spMkLst>
        </pc:spChg>
        <pc:spChg chg="mod">
          <ac:chgData name="Markheiser, Reiner" userId="84d938be-0cfb-4328-9625-adfaac57d122" providerId="ADAL" clId="{E532868E-1ED1-4069-9336-0E0DF4F43D6B}" dt="2020-08-06T07:18:29.904" v="1531" actId="790"/>
          <ac:spMkLst>
            <pc:docMk/>
            <pc:sldMk cId="1708790876" sldId="6644"/>
            <ac:spMk id="17" creationId="{7505D6C6-40DA-4F66-85F4-CA0FCE644EA6}"/>
          </ac:spMkLst>
        </pc:spChg>
        <pc:spChg chg="mod">
          <ac:chgData name="Markheiser, Reiner" userId="84d938be-0cfb-4328-9625-adfaac57d122" providerId="ADAL" clId="{E532868E-1ED1-4069-9336-0E0DF4F43D6B}" dt="2020-08-06T07:18:29.906" v="1533" actId="790"/>
          <ac:spMkLst>
            <pc:docMk/>
            <pc:sldMk cId="1708790876" sldId="6644"/>
            <ac:spMk id="20" creationId="{9D3E4D77-542E-4756-8B85-BF938C5E7A5E}"/>
          </ac:spMkLst>
        </pc:spChg>
        <pc:spChg chg="mod">
          <ac:chgData name="Markheiser, Reiner" userId="84d938be-0cfb-4328-9625-adfaac57d122" providerId="ADAL" clId="{E532868E-1ED1-4069-9336-0E0DF4F43D6B}" dt="2020-08-06T07:18:29.907" v="1535" actId="790"/>
          <ac:spMkLst>
            <pc:docMk/>
            <pc:sldMk cId="1708790876" sldId="6644"/>
            <ac:spMk id="21" creationId="{CB29459F-3198-4B31-8EF7-5EC5F523C6E0}"/>
          </ac:spMkLst>
        </pc:spChg>
        <pc:spChg chg="mod">
          <ac:chgData name="Markheiser, Reiner" userId="84d938be-0cfb-4328-9625-adfaac57d122" providerId="ADAL" clId="{E532868E-1ED1-4069-9336-0E0DF4F43D6B}" dt="2020-08-06T07:18:29.909" v="1537" actId="790"/>
          <ac:spMkLst>
            <pc:docMk/>
            <pc:sldMk cId="1708790876" sldId="6644"/>
            <ac:spMk id="22" creationId="{DAD9419E-D279-48C1-B7EC-302676FB2831}"/>
          </ac:spMkLst>
        </pc:spChg>
        <pc:spChg chg="mod">
          <ac:chgData name="Markheiser, Reiner" userId="84d938be-0cfb-4328-9625-adfaac57d122" providerId="ADAL" clId="{E532868E-1ED1-4069-9336-0E0DF4F43D6B}" dt="2020-08-06T07:18:29.910" v="1539" actId="790"/>
          <ac:spMkLst>
            <pc:docMk/>
            <pc:sldMk cId="1708790876" sldId="6644"/>
            <ac:spMk id="23" creationId="{D047D7E7-A224-43F4-A93A-5057E2D90019}"/>
          </ac:spMkLst>
        </pc:spChg>
        <pc:spChg chg="mod">
          <ac:chgData name="Markheiser, Reiner" userId="84d938be-0cfb-4328-9625-adfaac57d122" providerId="ADAL" clId="{E532868E-1ED1-4069-9336-0E0DF4F43D6B}" dt="2020-08-06T07:18:29.911" v="1541" actId="790"/>
          <ac:spMkLst>
            <pc:docMk/>
            <pc:sldMk cId="1708790876" sldId="6644"/>
            <ac:spMk id="24" creationId="{16F2847A-6B2C-4626-A3A2-025A3BC7B498}"/>
          </ac:spMkLst>
        </pc:spChg>
        <pc:spChg chg="mod">
          <ac:chgData name="Markheiser, Reiner" userId="84d938be-0cfb-4328-9625-adfaac57d122" providerId="ADAL" clId="{E532868E-1ED1-4069-9336-0E0DF4F43D6B}" dt="2020-08-06T07:18:29.913" v="1543" actId="790"/>
          <ac:spMkLst>
            <pc:docMk/>
            <pc:sldMk cId="1708790876" sldId="6644"/>
            <ac:spMk id="25" creationId="{CCE54363-41EB-40FC-A4EA-E601494DA903}"/>
          </ac:spMkLst>
        </pc:spChg>
        <pc:spChg chg="mod">
          <ac:chgData name="Markheiser, Reiner" userId="84d938be-0cfb-4328-9625-adfaac57d122" providerId="ADAL" clId="{E532868E-1ED1-4069-9336-0E0DF4F43D6B}" dt="2020-08-06T07:18:29.914" v="1545" actId="790"/>
          <ac:spMkLst>
            <pc:docMk/>
            <pc:sldMk cId="1708790876" sldId="6644"/>
            <ac:spMk id="26" creationId="{EF7EE02A-0F88-4309-A6C6-15B4B932659C}"/>
          </ac:spMkLst>
        </pc:spChg>
        <pc:spChg chg="mod">
          <ac:chgData name="Markheiser, Reiner" userId="84d938be-0cfb-4328-9625-adfaac57d122" providerId="ADAL" clId="{E532868E-1ED1-4069-9336-0E0DF4F43D6B}" dt="2020-08-06T07:18:29.915" v="1547" actId="790"/>
          <ac:spMkLst>
            <pc:docMk/>
            <pc:sldMk cId="1708790876" sldId="6644"/>
            <ac:spMk id="28" creationId="{9A09FFA6-7F84-4D44-82BC-D86B4DF42EE2}"/>
          </ac:spMkLst>
        </pc:spChg>
        <pc:spChg chg="mod">
          <ac:chgData name="Markheiser, Reiner" userId="84d938be-0cfb-4328-9625-adfaac57d122" providerId="ADAL" clId="{E532868E-1ED1-4069-9336-0E0DF4F43D6B}" dt="2020-08-06T07:18:29.917" v="1549" actId="790"/>
          <ac:spMkLst>
            <pc:docMk/>
            <pc:sldMk cId="1708790876" sldId="6644"/>
            <ac:spMk id="30" creationId="{64A1108C-9474-4331-9E26-6613CDE21D4C}"/>
          </ac:spMkLst>
        </pc:spChg>
        <pc:spChg chg="mod">
          <ac:chgData name="Markheiser, Reiner" userId="84d938be-0cfb-4328-9625-adfaac57d122" providerId="ADAL" clId="{E532868E-1ED1-4069-9336-0E0DF4F43D6B}" dt="2020-08-06T07:18:29.918" v="1551" actId="790"/>
          <ac:spMkLst>
            <pc:docMk/>
            <pc:sldMk cId="1708790876" sldId="6644"/>
            <ac:spMk id="34" creationId="{0C68E7C3-DFEF-48BB-8861-C2D9A2B90713}"/>
          </ac:spMkLst>
        </pc:spChg>
        <pc:spChg chg="mod">
          <ac:chgData name="Markheiser, Reiner" userId="84d938be-0cfb-4328-9625-adfaac57d122" providerId="ADAL" clId="{E532868E-1ED1-4069-9336-0E0DF4F43D6B}" dt="2020-08-06T07:18:29.920" v="1553" actId="790"/>
          <ac:spMkLst>
            <pc:docMk/>
            <pc:sldMk cId="1708790876" sldId="6644"/>
            <ac:spMk id="35" creationId="{6637E638-0E83-4E4B-B858-09504E73A7FF}"/>
          </ac:spMkLst>
        </pc:spChg>
        <pc:spChg chg="mod">
          <ac:chgData name="Markheiser, Reiner" userId="84d938be-0cfb-4328-9625-adfaac57d122" providerId="ADAL" clId="{E532868E-1ED1-4069-9336-0E0DF4F43D6B}" dt="2020-08-06T07:18:29.922" v="1555" actId="790"/>
          <ac:spMkLst>
            <pc:docMk/>
            <pc:sldMk cId="1708790876" sldId="6644"/>
            <ac:spMk id="37" creationId="{1A611237-2F07-494C-B060-7D6F77EA7C70}"/>
          </ac:spMkLst>
        </pc:spChg>
        <pc:spChg chg="mod">
          <ac:chgData name="Markheiser, Reiner" userId="84d938be-0cfb-4328-9625-adfaac57d122" providerId="ADAL" clId="{E532868E-1ED1-4069-9336-0E0DF4F43D6B}" dt="2020-08-06T07:18:29.882" v="1511" actId="790"/>
          <ac:spMkLst>
            <pc:docMk/>
            <pc:sldMk cId="1708790876" sldId="6644"/>
            <ac:spMk id="47" creationId="{D1CE345C-0FE4-45CD-8294-F17B78027149}"/>
          </ac:spMkLst>
        </pc:spChg>
        <pc:spChg chg="mod">
          <ac:chgData name="Markheiser, Reiner" userId="84d938be-0cfb-4328-9625-adfaac57d122" providerId="ADAL" clId="{E532868E-1ED1-4069-9336-0E0DF4F43D6B}" dt="2020-08-06T07:18:29.938" v="1557" actId="790"/>
          <ac:spMkLst>
            <pc:docMk/>
            <pc:sldMk cId="1708790876" sldId="6644"/>
            <ac:spMk id="48" creationId="{9A349D45-12A5-4A18-9C0F-3C6B0D1AC78A}"/>
          </ac:spMkLst>
        </pc:spChg>
        <pc:spChg chg="mod">
          <ac:chgData name="Markheiser, Reiner" userId="84d938be-0cfb-4328-9625-adfaac57d122" providerId="ADAL" clId="{E532868E-1ED1-4069-9336-0E0DF4F43D6B}" dt="2020-08-06T07:18:29.950" v="1559" actId="790"/>
          <ac:spMkLst>
            <pc:docMk/>
            <pc:sldMk cId="1708790876" sldId="6644"/>
            <ac:spMk id="49" creationId="{B2677A3B-6C9D-4BC6-85F4-14110531F411}"/>
          </ac:spMkLst>
        </pc:spChg>
        <pc:spChg chg="mod">
          <ac:chgData name="Markheiser, Reiner" userId="84d938be-0cfb-4328-9625-adfaac57d122" providerId="ADAL" clId="{E532868E-1ED1-4069-9336-0E0DF4F43D6B}" dt="2020-08-06T07:18:29.962" v="1561" actId="790"/>
          <ac:spMkLst>
            <pc:docMk/>
            <pc:sldMk cId="1708790876" sldId="6644"/>
            <ac:spMk id="50" creationId="{85C90E9B-2D3F-4D6D-9A80-F7AA3EFA272B}"/>
          </ac:spMkLst>
        </pc:spChg>
        <pc:spChg chg="mod">
          <ac:chgData name="Markheiser, Reiner" userId="84d938be-0cfb-4328-9625-adfaac57d122" providerId="ADAL" clId="{E532868E-1ED1-4069-9336-0E0DF4F43D6B}" dt="2020-08-06T07:18:29.973" v="1563" actId="790"/>
          <ac:spMkLst>
            <pc:docMk/>
            <pc:sldMk cId="1708790876" sldId="6644"/>
            <ac:spMk id="51" creationId="{9101426A-0AAF-4B34-8F4D-63855D4F001B}"/>
          </ac:spMkLst>
        </pc:spChg>
        <pc:spChg chg="mod">
          <ac:chgData name="Markheiser, Reiner" userId="84d938be-0cfb-4328-9625-adfaac57d122" providerId="ADAL" clId="{E532868E-1ED1-4069-9336-0E0DF4F43D6B}" dt="2020-08-06T07:18:29.985" v="1565" actId="790"/>
          <ac:spMkLst>
            <pc:docMk/>
            <pc:sldMk cId="1708790876" sldId="6644"/>
            <ac:spMk id="52" creationId="{38B2B465-5F6E-41AF-B2C5-51FD3B9BCA72}"/>
          </ac:spMkLst>
        </pc:spChg>
        <pc:spChg chg="mod">
          <ac:chgData name="Markheiser, Reiner" userId="84d938be-0cfb-4328-9625-adfaac57d122" providerId="ADAL" clId="{E532868E-1ED1-4069-9336-0E0DF4F43D6B}" dt="2020-08-06T07:18:29.996" v="1567" actId="790"/>
          <ac:spMkLst>
            <pc:docMk/>
            <pc:sldMk cId="1708790876" sldId="6644"/>
            <ac:spMk id="53" creationId="{1624685F-F811-47A5-ACB8-ADF243C7ACA3}"/>
          </ac:spMkLst>
        </pc:spChg>
        <pc:spChg chg="mod">
          <ac:chgData name="Markheiser, Reiner" userId="84d938be-0cfb-4328-9625-adfaac57d122" providerId="ADAL" clId="{E532868E-1ED1-4069-9336-0E0DF4F43D6B}" dt="2020-08-06T07:18:30.009" v="1569" actId="790"/>
          <ac:spMkLst>
            <pc:docMk/>
            <pc:sldMk cId="1708790876" sldId="6644"/>
            <ac:spMk id="54" creationId="{A17C88C7-669D-4BF7-A6F6-F2F386F9F6C7}"/>
          </ac:spMkLst>
        </pc:spChg>
        <pc:spChg chg="mod">
          <ac:chgData name="Markheiser, Reiner" userId="84d938be-0cfb-4328-9625-adfaac57d122" providerId="ADAL" clId="{E532868E-1ED1-4069-9336-0E0DF4F43D6B}" dt="2020-08-06T07:18:29.883" v="1513" actId="790"/>
          <ac:spMkLst>
            <pc:docMk/>
            <pc:sldMk cId="1708790876" sldId="6644"/>
            <ac:spMk id="60" creationId="{CF08C7E4-2FB5-4D1B-B124-165F44C5EF27}"/>
          </ac:spMkLst>
        </pc:spChg>
        <pc:spChg chg="mod">
          <ac:chgData name="Markheiser, Reiner" userId="84d938be-0cfb-4328-9625-adfaac57d122" providerId="ADAL" clId="{E532868E-1ED1-4069-9336-0E0DF4F43D6B}" dt="2020-08-06T07:18:30.134" v="1589" actId="790"/>
          <ac:spMkLst>
            <pc:docMk/>
            <pc:sldMk cId="1708790876" sldId="6644"/>
            <ac:spMk id="62" creationId="{A0A107E9-2F9A-464E-837F-7138693840CF}"/>
          </ac:spMkLst>
        </pc:spChg>
        <pc:spChg chg="mod">
          <ac:chgData name="Markheiser, Reiner" userId="84d938be-0cfb-4328-9625-adfaac57d122" providerId="ADAL" clId="{E532868E-1ED1-4069-9336-0E0DF4F43D6B}" dt="2020-08-06T07:18:30.135" v="1591" actId="790"/>
          <ac:spMkLst>
            <pc:docMk/>
            <pc:sldMk cId="1708790876" sldId="6644"/>
            <ac:spMk id="63" creationId="{CC245AE7-81B2-4BBC-8A15-E00D8C14B625}"/>
          </ac:spMkLst>
        </pc:spChg>
        <pc:spChg chg="mod">
          <ac:chgData name="Markheiser, Reiner" userId="84d938be-0cfb-4328-9625-adfaac57d122" providerId="ADAL" clId="{E532868E-1ED1-4069-9336-0E0DF4F43D6B}" dt="2020-08-06T07:18:30.146" v="1593" actId="790"/>
          <ac:spMkLst>
            <pc:docMk/>
            <pc:sldMk cId="1708790876" sldId="6644"/>
            <ac:spMk id="64" creationId="{A103337C-88CF-44F4-87B8-7F9F7A55213E}"/>
          </ac:spMkLst>
        </pc:spChg>
        <pc:spChg chg="mod">
          <ac:chgData name="Markheiser, Reiner" userId="84d938be-0cfb-4328-9625-adfaac57d122" providerId="ADAL" clId="{E532868E-1ED1-4069-9336-0E0DF4F43D6B}" dt="2020-08-06T07:18:30.158" v="1595" actId="790"/>
          <ac:spMkLst>
            <pc:docMk/>
            <pc:sldMk cId="1708790876" sldId="6644"/>
            <ac:spMk id="65" creationId="{AEFFF32C-06B0-420A-A45E-5482BCF98CEC}"/>
          </ac:spMkLst>
        </pc:spChg>
        <pc:spChg chg="mod">
          <ac:chgData name="Markheiser, Reiner" userId="84d938be-0cfb-4328-9625-adfaac57d122" providerId="ADAL" clId="{E532868E-1ED1-4069-9336-0E0DF4F43D6B}" dt="2020-08-06T07:18:30.169" v="1597" actId="790"/>
          <ac:spMkLst>
            <pc:docMk/>
            <pc:sldMk cId="1708790876" sldId="6644"/>
            <ac:spMk id="66" creationId="{4A9120A8-820B-4DA4-8445-A666792D0DBD}"/>
          </ac:spMkLst>
        </pc:spChg>
        <pc:spChg chg="mod">
          <ac:chgData name="Markheiser, Reiner" userId="84d938be-0cfb-4328-9625-adfaac57d122" providerId="ADAL" clId="{E532868E-1ED1-4069-9336-0E0DF4F43D6B}" dt="2020-08-06T07:18:30.180" v="1599" actId="790"/>
          <ac:spMkLst>
            <pc:docMk/>
            <pc:sldMk cId="1708790876" sldId="6644"/>
            <ac:spMk id="67" creationId="{E839C328-D073-4163-B5AD-774CA9E3F8AD}"/>
          </ac:spMkLst>
        </pc:spChg>
        <pc:spChg chg="mod">
          <ac:chgData name="Markheiser, Reiner" userId="84d938be-0cfb-4328-9625-adfaac57d122" providerId="ADAL" clId="{E532868E-1ED1-4069-9336-0E0DF4F43D6B}" dt="2020-08-06T07:18:30.191" v="1601" actId="790"/>
          <ac:spMkLst>
            <pc:docMk/>
            <pc:sldMk cId="1708790876" sldId="6644"/>
            <ac:spMk id="68" creationId="{C6355FDA-B00A-4FDB-B260-8FD2C6125267}"/>
          </ac:spMkLst>
        </pc:spChg>
        <pc:spChg chg="mod">
          <ac:chgData name="Markheiser, Reiner" userId="84d938be-0cfb-4328-9625-adfaac57d122" providerId="ADAL" clId="{E532868E-1ED1-4069-9336-0E0DF4F43D6B}" dt="2020-08-06T07:18:30.202" v="1603" actId="790"/>
          <ac:spMkLst>
            <pc:docMk/>
            <pc:sldMk cId="1708790876" sldId="6644"/>
            <ac:spMk id="69" creationId="{04A36D80-A068-48DC-B582-F223B9BEBE39}"/>
          </ac:spMkLst>
        </pc:spChg>
        <pc:spChg chg="mod">
          <ac:chgData name="Markheiser, Reiner" userId="84d938be-0cfb-4328-9625-adfaac57d122" providerId="ADAL" clId="{E532868E-1ED1-4069-9336-0E0DF4F43D6B}" dt="2020-08-06T07:18:30.214" v="1605" actId="790"/>
          <ac:spMkLst>
            <pc:docMk/>
            <pc:sldMk cId="1708790876" sldId="6644"/>
            <ac:spMk id="70" creationId="{9DCDA9A6-DD56-4FE3-AC64-524B35EC90EA}"/>
          </ac:spMkLst>
        </pc:spChg>
        <pc:spChg chg="mod">
          <ac:chgData name="Markheiser, Reiner" userId="84d938be-0cfb-4328-9625-adfaac57d122" providerId="ADAL" clId="{E532868E-1ED1-4069-9336-0E0DF4F43D6B}" dt="2020-08-06T07:18:30.331" v="1625" actId="790"/>
          <ac:spMkLst>
            <pc:docMk/>
            <pc:sldMk cId="1708790876" sldId="6644"/>
            <ac:spMk id="73" creationId="{EC466E4F-0124-468E-8824-4021F1053993}"/>
          </ac:spMkLst>
        </pc:spChg>
        <pc:spChg chg="mod">
          <ac:chgData name="Markheiser, Reiner" userId="84d938be-0cfb-4328-9625-adfaac57d122" providerId="ADAL" clId="{E532868E-1ED1-4069-9336-0E0DF4F43D6B}" dt="2020-08-06T07:18:30.332" v="1627" actId="790"/>
          <ac:spMkLst>
            <pc:docMk/>
            <pc:sldMk cId="1708790876" sldId="6644"/>
            <ac:spMk id="74" creationId="{470FC82D-2D26-4D72-B844-C7D6FAFDC909}"/>
          </ac:spMkLst>
        </pc:spChg>
        <pc:spChg chg="mod">
          <ac:chgData name="Markheiser, Reiner" userId="84d938be-0cfb-4328-9625-adfaac57d122" providerId="ADAL" clId="{E532868E-1ED1-4069-9336-0E0DF4F43D6B}" dt="2020-08-06T07:18:30.343" v="1629" actId="790"/>
          <ac:spMkLst>
            <pc:docMk/>
            <pc:sldMk cId="1708790876" sldId="6644"/>
            <ac:spMk id="75" creationId="{3AB15D4D-6B93-4604-94F1-985DB7BC881C}"/>
          </ac:spMkLst>
        </pc:spChg>
        <pc:spChg chg="mod">
          <ac:chgData name="Markheiser, Reiner" userId="84d938be-0cfb-4328-9625-adfaac57d122" providerId="ADAL" clId="{E532868E-1ED1-4069-9336-0E0DF4F43D6B}" dt="2020-08-06T07:18:30.355" v="1631" actId="790"/>
          <ac:spMkLst>
            <pc:docMk/>
            <pc:sldMk cId="1708790876" sldId="6644"/>
            <ac:spMk id="76" creationId="{BA7F6C1E-322E-4B1C-BEFA-B92A804B0E90}"/>
          </ac:spMkLst>
        </pc:spChg>
        <pc:spChg chg="mod">
          <ac:chgData name="Markheiser, Reiner" userId="84d938be-0cfb-4328-9625-adfaac57d122" providerId="ADAL" clId="{E532868E-1ED1-4069-9336-0E0DF4F43D6B}" dt="2020-08-06T07:18:30.366" v="1633" actId="790"/>
          <ac:spMkLst>
            <pc:docMk/>
            <pc:sldMk cId="1708790876" sldId="6644"/>
            <ac:spMk id="77" creationId="{CC5C2EB4-A29F-4675-BC62-C6584946E434}"/>
          </ac:spMkLst>
        </pc:spChg>
        <pc:spChg chg="mod">
          <ac:chgData name="Markheiser, Reiner" userId="84d938be-0cfb-4328-9625-adfaac57d122" providerId="ADAL" clId="{E532868E-1ED1-4069-9336-0E0DF4F43D6B}" dt="2020-08-06T07:18:30.378" v="1635" actId="790"/>
          <ac:spMkLst>
            <pc:docMk/>
            <pc:sldMk cId="1708790876" sldId="6644"/>
            <ac:spMk id="78" creationId="{7EFBCE80-1435-43B0-8DE1-4C8709882B0D}"/>
          </ac:spMkLst>
        </pc:spChg>
        <pc:spChg chg="mod">
          <ac:chgData name="Markheiser, Reiner" userId="84d938be-0cfb-4328-9625-adfaac57d122" providerId="ADAL" clId="{E532868E-1ED1-4069-9336-0E0DF4F43D6B}" dt="2020-08-06T07:18:30.389" v="1637" actId="790"/>
          <ac:spMkLst>
            <pc:docMk/>
            <pc:sldMk cId="1708790876" sldId="6644"/>
            <ac:spMk id="79" creationId="{0E89C552-E5E7-48DE-8826-588197245DCA}"/>
          </ac:spMkLst>
        </pc:spChg>
        <pc:spChg chg="mod">
          <ac:chgData name="Markheiser, Reiner" userId="84d938be-0cfb-4328-9625-adfaac57d122" providerId="ADAL" clId="{E532868E-1ED1-4069-9336-0E0DF4F43D6B}" dt="2020-08-06T07:18:30.400" v="1639" actId="790"/>
          <ac:spMkLst>
            <pc:docMk/>
            <pc:sldMk cId="1708790876" sldId="6644"/>
            <ac:spMk id="80" creationId="{EB3E5428-F625-488C-BA77-6EC473A80F7B}"/>
          </ac:spMkLst>
        </pc:spChg>
        <pc:spChg chg="mod">
          <ac:chgData name="Markheiser, Reiner" userId="84d938be-0cfb-4328-9625-adfaac57d122" providerId="ADAL" clId="{E532868E-1ED1-4069-9336-0E0DF4F43D6B}" dt="2020-08-06T07:18:30.411" v="1641" actId="790"/>
          <ac:spMkLst>
            <pc:docMk/>
            <pc:sldMk cId="1708790876" sldId="6644"/>
            <ac:spMk id="81" creationId="{EDFB998F-0694-4265-BBE9-AE179FC604BE}"/>
          </ac:spMkLst>
        </pc:spChg>
        <pc:spChg chg="mod">
          <ac:chgData name="Markheiser, Reiner" userId="84d938be-0cfb-4328-9625-adfaac57d122" providerId="ADAL" clId="{E532868E-1ED1-4069-9336-0E0DF4F43D6B}" dt="2020-08-06T07:18:30.531" v="1661" actId="790"/>
          <ac:spMkLst>
            <pc:docMk/>
            <pc:sldMk cId="1708790876" sldId="6644"/>
            <ac:spMk id="84" creationId="{EA438F5C-60A0-43E4-B49E-DDE914CE75DB}"/>
          </ac:spMkLst>
        </pc:spChg>
        <pc:spChg chg="mod">
          <ac:chgData name="Markheiser, Reiner" userId="84d938be-0cfb-4328-9625-adfaac57d122" providerId="ADAL" clId="{E532868E-1ED1-4069-9336-0E0DF4F43D6B}" dt="2020-08-06T07:18:30.539" v="1670" actId="790"/>
          <ac:spMkLst>
            <pc:docMk/>
            <pc:sldMk cId="1708790876" sldId="6644"/>
            <ac:spMk id="85" creationId="{04E02DF1-5993-40F8-A83D-16641E84E807}"/>
          </ac:spMkLst>
        </pc:spChg>
        <pc:spChg chg="mod">
          <ac:chgData name="Markheiser, Reiner" userId="84d938be-0cfb-4328-9625-adfaac57d122" providerId="ADAL" clId="{E532868E-1ED1-4069-9336-0E0DF4F43D6B}" dt="2020-08-06T07:18:30.532" v="1663" actId="790"/>
          <ac:spMkLst>
            <pc:docMk/>
            <pc:sldMk cId="1708790876" sldId="6644"/>
            <ac:spMk id="86" creationId="{11E94A83-7D76-42E5-9ABF-9B3422269C25}"/>
          </ac:spMkLst>
        </pc:spChg>
        <pc:spChg chg="mod">
          <ac:chgData name="Markheiser, Reiner" userId="84d938be-0cfb-4328-9625-adfaac57d122" providerId="ADAL" clId="{E532868E-1ED1-4069-9336-0E0DF4F43D6B}" dt="2020-08-06T07:18:30.534" v="1665" actId="790"/>
          <ac:spMkLst>
            <pc:docMk/>
            <pc:sldMk cId="1708790876" sldId="6644"/>
            <ac:spMk id="90" creationId="{5142CC66-A88A-4F43-A486-2D7949B44A52}"/>
          </ac:spMkLst>
        </pc:spChg>
        <pc:spChg chg="mod">
          <ac:chgData name="Markheiser, Reiner" userId="84d938be-0cfb-4328-9625-adfaac57d122" providerId="ADAL" clId="{E532868E-1ED1-4069-9336-0E0DF4F43D6B}" dt="2020-08-06T07:18:30.536" v="1667" actId="790"/>
          <ac:spMkLst>
            <pc:docMk/>
            <pc:sldMk cId="1708790876" sldId="6644"/>
            <ac:spMk id="91" creationId="{A0305C79-7F28-475A-AB13-AA05DEF98C1E}"/>
          </ac:spMkLst>
        </pc:spChg>
        <pc:spChg chg="mod">
          <ac:chgData name="Markheiser, Reiner" userId="84d938be-0cfb-4328-9625-adfaac57d122" providerId="ADAL" clId="{E532868E-1ED1-4069-9336-0E0DF4F43D6B}" dt="2020-08-06T07:18:30.538" v="1669" actId="790"/>
          <ac:spMkLst>
            <pc:docMk/>
            <pc:sldMk cId="1708790876" sldId="6644"/>
            <ac:spMk id="92" creationId="{3F71A4E4-42CB-4624-8503-5FA9DB82016C}"/>
          </ac:spMkLst>
        </pc:spChg>
        <pc:graphicFrameChg chg="modGraphic">
          <ac:chgData name="Markheiser, Reiner" userId="84d938be-0cfb-4328-9625-adfaac57d122" providerId="ADAL" clId="{E532868E-1ED1-4069-9336-0E0DF4F43D6B}" dt="2020-08-06T07:18:30.132" v="1587" actId="790"/>
          <ac:graphicFrameMkLst>
            <pc:docMk/>
            <pc:sldMk cId="1708790876" sldId="6644"/>
            <ac:graphicFrameMk id="58" creationId="{6ED4BA0C-D0A8-4B59-ACC3-229A7C7EB01E}"/>
          </ac:graphicFrameMkLst>
        </pc:graphicFrameChg>
        <pc:graphicFrameChg chg="modGraphic">
          <ac:chgData name="Markheiser, Reiner" userId="84d938be-0cfb-4328-9625-adfaac57d122" providerId="ADAL" clId="{E532868E-1ED1-4069-9336-0E0DF4F43D6B}" dt="2020-08-06T07:18:30.330" v="1623" actId="790"/>
          <ac:graphicFrameMkLst>
            <pc:docMk/>
            <pc:sldMk cId="1708790876" sldId="6644"/>
            <ac:graphicFrameMk id="72" creationId="{75C79FFA-6043-4169-A057-82FE712F3EE2}"/>
          </ac:graphicFrameMkLst>
        </pc:graphicFrameChg>
        <pc:graphicFrameChg chg="modGraphic">
          <ac:chgData name="Markheiser, Reiner" userId="84d938be-0cfb-4328-9625-adfaac57d122" providerId="ADAL" clId="{E532868E-1ED1-4069-9336-0E0DF4F43D6B}" dt="2020-08-06T07:18:30.526" v="1659" actId="790"/>
          <ac:graphicFrameMkLst>
            <pc:docMk/>
            <pc:sldMk cId="1708790876" sldId="6644"/>
            <ac:graphicFrameMk id="83" creationId="{E70E0036-4614-47CA-8244-5018337F47C5}"/>
          </ac:graphicFrameMkLst>
        </pc:graphicFrameChg>
      </pc:sldChg>
      <pc:sldChg chg="modSp modNotes">
        <pc:chgData name="Markheiser, Reiner" userId="84d938be-0cfb-4328-9625-adfaac57d122" providerId="ADAL" clId="{E532868E-1ED1-4069-9336-0E0DF4F43D6B}" dt="2020-10-13T13:22:43.371" v="6082" actId="122"/>
        <pc:sldMkLst>
          <pc:docMk/>
          <pc:sldMk cId="2746188437" sldId="6645"/>
        </pc:sldMkLst>
        <pc:spChg chg="mod">
          <ac:chgData name="Markheiser, Reiner" userId="84d938be-0cfb-4328-9625-adfaac57d122" providerId="ADAL" clId="{E532868E-1ED1-4069-9336-0E0DF4F43D6B}" dt="2020-10-13T13:22:43.371" v="6082" actId="122"/>
          <ac:spMkLst>
            <pc:docMk/>
            <pc:sldMk cId="2746188437" sldId="6645"/>
            <ac:spMk id="2" creationId="{00000000-0000-0000-0000-000000000000}"/>
          </ac:spMkLst>
        </pc:spChg>
      </pc:sldChg>
      <pc:sldChg chg="modSp modNotes">
        <pc:chgData name="Markheiser, Reiner" userId="84d938be-0cfb-4328-9625-adfaac57d122" providerId="ADAL" clId="{E532868E-1ED1-4069-9336-0E0DF4F43D6B}" dt="2020-09-02T15:21:56.841" v="3668" actId="790"/>
        <pc:sldMkLst>
          <pc:docMk/>
          <pc:sldMk cId="1363470979" sldId="6646"/>
        </pc:sldMkLst>
        <pc:spChg chg="mod">
          <ac:chgData name="Markheiser, Reiner" userId="84d938be-0cfb-4328-9625-adfaac57d122" providerId="ADAL" clId="{E532868E-1ED1-4069-9336-0E0DF4F43D6B}" dt="2020-09-02T15:21:56.837" v="3665" actId="790"/>
          <ac:spMkLst>
            <pc:docMk/>
            <pc:sldMk cId="1363470979" sldId="6646"/>
            <ac:spMk id="3" creationId="{00000000-0000-0000-0000-000000000000}"/>
          </ac:spMkLst>
        </pc:spChg>
      </pc:sldChg>
      <pc:sldChg chg="modSp modNotes">
        <pc:chgData name="Markheiser, Reiner" userId="84d938be-0cfb-4328-9625-adfaac57d122" providerId="ADAL" clId="{E532868E-1ED1-4069-9336-0E0DF4F43D6B}" dt="2020-09-02T15:21:56.958" v="3753" actId="790"/>
        <pc:sldMkLst>
          <pc:docMk/>
          <pc:sldMk cId="3513066018" sldId="6647"/>
        </pc:sldMkLst>
        <pc:spChg chg="mod">
          <ac:chgData name="Markheiser, Reiner" userId="84d938be-0cfb-4328-9625-adfaac57d122" providerId="ADAL" clId="{E532868E-1ED1-4069-9336-0E0DF4F43D6B}" dt="2020-09-02T15:21:56.955" v="3750" actId="790"/>
          <ac:spMkLst>
            <pc:docMk/>
            <pc:sldMk cId="3513066018" sldId="6647"/>
            <ac:spMk id="3" creationId="{00000000-0000-0000-0000-000000000000}"/>
          </ac:spMkLst>
        </pc:spChg>
      </pc:sldChg>
      <pc:sldChg chg="modSp modNotes">
        <pc:chgData name="Markheiser, Reiner" userId="84d938be-0cfb-4328-9625-adfaac57d122" providerId="ADAL" clId="{E532868E-1ED1-4069-9336-0E0DF4F43D6B}" dt="2020-10-13T12:37:31.469" v="5769" actId="404"/>
        <pc:sldMkLst>
          <pc:docMk/>
          <pc:sldMk cId="858752752" sldId="6648"/>
        </pc:sldMkLst>
        <pc:spChg chg="mod">
          <ac:chgData name="Markheiser, Reiner" userId="84d938be-0cfb-4328-9625-adfaac57d122" providerId="ADAL" clId="{E532868E-1ED1-4069-9336-0E0DF4F43D6B}" dt="2020-10-13T12:37:31.469" v="5769" actId="404"/>
          <ac:spMkLst>
            <pc:docMk/>
            <pc:sldMk cId="858752752" sldId="6648"/>
            <ac:spMk id="3" creationId="{00000000-0000-0000-0000-000000000000}"/>
          </ac:spMkLst>
        </pc:spChg>
      </pc:sldChg>
      <pc:sldChg chg="modSp modNotes">
        <pc:chgData name="Markheiser, Reiner" userId="84d938be-0cfb-4328-9625-adfaac57d122" providerId="ADAL" clId="{E532868E-1ED1-4069-9336-0E0DF4F43D6B}" dt="2020-09-02T15:21:58.020" v="5283" actId="790"/>
        <pc:sldMkLst>
          <pc:docMk/>
          <pc:sldMk cId="1574522403" sldId="6649"/>
        </pc:sldMkLst>
        <pc:spChg chg="mod">
          <ac:chgData name="Markheiser, Reiner" userId="84d938be-0cfb-4328-9625-adfaac57d122" providerId="ADAL" clId="{E532868E-1ED1-4069-9336-0E0DF4F43D6B}" dt="2020-09-02T15:21:58.018" v="5280" actId="790"/>
          <ac:spMkLst>
            <pc:docMk/>
            <pc:sldMk cId="1574522403" sldId="6649"/>
            <ac:spMk id="3" creationId="{00000000-0000-0000-0000-000000000000}"/>
          </ac:spMkLst>
        </pc:spChg>
      </pc:sldChg>
      <pc:sldChg chg="modSp modNotes">
        <pc:chgData name="Markheiser, Reiner" userId="84d938be-0cfb-4328-9625-adfaac57d122" providerId="ADAL" clId="{E532868E-1ED1-4069-9336-0E0DF4F43D6B}" dt="2020-09-02T15:21:57.866" v="5080" actId="790"/>
        <pc:sldMkLst>
          <pc:docMk/>
          <pc:sldMk cId="1632705693" sldId="6650"/>
        </pc:sldMkLst>
        <pc:spChg chg="mod">
          <ac:chgData name="Markheiser, Reiner" userId="84d938be-0cfb-4328-9625-adfaac57d122" providerId="ADAL" clId="{E532868E-1ED1-4069-9336-0E0DF4F43D6B}" dt="2020-09-02T15:21:57.748" v="4926" actId="790"/>
          <ac:spMkLst>
            <pc:docMk/>
            <pc:sldMk cId="1632705693" sldId="6650"/>
            <ac:spMk id="3" creationId="{BBB77167-9F6E-4367-ACF4-341588AECE8A}"/>
          </ac:spMkLst>
        </pc:spChg>
        <pc:spChg chg="mod">
          <ac:chgData name="Markheiser, Reiner" userId="84d938be-0cfb-4328-9625-adfaac57d122" providerId="ADAL" clId="{E532868E-1ED1-4069-9336-0E0DF4F43D6B}" dt="2020-09-02T15:21:57.749" v="4928" actId="790"/>
          <ac:spMkLst>
            <pc:docMk/>
            <pc:sldMk cId="1632705693" sldId="6650"/>
            <ac:spMk id="4" creationId="{F56CF2C5-32B0-4036-B4FF-D0C51C7CD917}"/>
          </ac:spMkLst>
        </pc:spChg>
        <pc:spChg chg="mod">
          <ac:chgData name="Markheiser, Reiner" userId="84d938be-0cfb-4328-9625-adfaac57d122" providerId="ADAL" clId="{E532868E-1ED1-4069-9336-0E0DF4F43D6B}" dt="2020-09-02T15:21:57.750" v="4930" actId="790"/>
          <ac:spMkLst>
            <pc:docMk/>
            <pc:sldMk cId="1632705693" sldId="6650"/>
            <ac:spMk id="5" creationId="{D5EF4B25-4ACC-4B95-AA57-7DAE6FB47A6E}"/>
          </ac:spMkLst>
        </pc:spChg>
        <pc:spChg chg="mod">
          <ac:chgData name="Markheiser, Reiner" userId="84d938be-0cfb-4328-9625-adfaac57d122" providerId="ADAL" clId="{E532868E-1ED1-4069-9336-0E0DF4F43D6B}" dt="2020-09-02T15:21:57.751" v="4932" actId="790"/>
          <ac:spMkLst>
            <pc:docMk/>
            <pc:sldMk cId="1632705693" sldId="6650"/>
            <ac:spMk id="6" creationId="{E65C56FB-63C7-4971-9381-137AEDF45147}"/>
          </ac:spMkLst>
        </pc:spChg>
        <pc:spChg chg="mod">
          <ac:chgData name="Markheiser, Reiner" userId="84d938be-0cfb-4328-9625-adfaac57d122" providerId="ADAL" clId="{E532868E-1ED1-4069-9336-0E0DF4F43D6B}" dt="2020-09-02T15:21:57.752" v="4934" actId="790"/>
          <ac:spMkLst>
            <pc:docMk/>
            <pc:sldMk cId="1632705693" sldId="6650"/>
            <ac:spMk id="7" creationId="{23B1E6F6-3F73-48E1-B2D6-45882CC5ABEC}"/>
          </ac:spMkLst>
        </pc:spChg>
        <pc:spChg chg="mod">
          <ac:chgData name="Markheiser, Reiner" userId="84d938be-0cfb-4328-9625-adfaac57d122" providerId="ADAL" clId="{E532868E-1ED1-4069-9336-0E0DF4F43D6B}" dt="2020-09-02T15:21:57.754" v="4936" actId="790"/>
          <ac:spMkLst>
            <pc:docMk/>
            <pc:sldMk cId="1632705693" sldId="6650"/>
            <ac:spMk id="11" creationId="{EE9A36DF-A43C-44D2-B3C0-BFDE2CE7AFD7}"/>
          </ac:spMkLst>
        </pc:spChg>
        <pc:spChg chg="mod">
          <ac:chgData name="Markheiser, Reiner" userId="84d938be-0cfb-4328-9625-adfaac57d122" providerId="ADAL" clId="{E532868E-1ED1-4069-9336-0E0DF4F43D6B}" dt="2020-09-02T15:21:57.756" v="4938" actId="790"/>
          <ac:spMkLst>
            <pc:docMk/>
            <pc:sldMk cId="1632705693" sldId="6650"/>
            <ac:spMk id="13" creationId="{5E6D7298-61E9-4BA4-9E4E-22A8CF0C13EB}"/>
          </ac:spMkLst>
        </pc:spChg>
        <pc:spChg chg="mod">
          <ac:chgData name="Markheiser, Reiner" userId="84d938be-0cfb-4328-9625-adfaac57d122" providerId="ADAL" clId="{E532868E-1ED1-4069-9336-0E0DF4F43D6B}" dt="2020-09-02T15:21:57.759" v="4940" actId="790"/>
          <ac:spMkLst>
            <pc:docMk/>
            <pc:sldMk cId="1632705693" sldId="6650"/>
            <ac:spMk id="15" creationId="{28A8D74F-79F9-485A-932D-27B850F72DF6}"/>
          </ac:spMkLst>
        </pc:spChg>
        <pc:spChg chg="mod">
          <ac:chgData name="Markheiser, Reiner" userId="84d938be-0cfb-4328-9625-adfaac57d122" providerId="ADAL" clId="{E532868E-1ED1-4069-9336-0E0DF4F43D6B}" dt="2020-09-02T15:21:57.760" v="4942" actId="790"/>
          <ac:spMkLst>
            <pc:docMk/>
            <pc:sldMk cId="1632705693" sldId="6650"/>
            <ac:spMk id="17" creationId="{7505D6C6-40DA-4F66-85F4-CA0FCE644EA6}"/>
          </ac:spMkLst>
        </pc:spChg>
        <pc:spChg chg="mod">
          <ac:chgData name="Markheiser, Reiner" userId="84d938be-0cfb-4328-9625-adfaac57d122" providerId="ADAL" clId="{E532868E-1ED1-4069-9336-0E0DF4F43D6B}" dt="2020-09-02T15:21:57.763" v="4944" actId="790"/>
          <ac:spMkLst>
            <pc:docMk/>
            <pc:sldMk cId="1632705693" sldId="6650"/>
            <ac:spMk id="20" creationId="{9D3E4D77-542E-4756-8B85-BF938C5E7A5E}"/>
          </ac:spMkLst>
        </pc:spChg>
        <pc:spChg chg="mod">
          <ac:chgData name="Markheiser, Reiner" userId="84d938be-0cfb-4328-9625-adfaac57d122" providerId="ADAL" clId="{E532868E-1ED1-4069-9336-0E0DF4F43D6B}" dt="2020-09-02T15:21:57.764" v="4946" actId="790"/>
          <ac:spMkLst>
            <pc:docMk/>
            <pc:sldMk cId="1632705693" sldId="6650"/>
            <ac:spMk id="21" creationId="{CB29459F-3198-4B31-8EF7-5EC5F523C6E0}"/>
          </ac:spMkLst>
        </pc:spChg>
        <pc:spChg chg="mod">
          <ac:chgData name="Markheiser, Reiner" userId="84d938be-0cfb-4328-9625-adfaac57d122" providerId="ADAL" clId="{E532868E-1ED1-4069-9336-0E0DF4F43D6B}" dt="2020-09-02T15:21:57.765" v="4948" actId="790"/>
          <ac:spMkLst>
            <pc:docMk/>
            <pc:sldMk cId="1632705693" sldId="6650"/>
            <ac:spMk id="22" creationId="{DAD9419E-D279-48C1-B7EC-302676FB2831}"/>
          </ac:spMkLst>
        </pc:spChg>
        <pc:spChg chg="mod">
          <ac:chgData name="Markheiser, Reiner" userId="84d938be-0cfb-4328-9625-adfaac57d122" providerId="ADAL" clId="{E532868E-1ED1-4069-9336-0E0DF4F43D6B}" dt="2020-09-02T15:21:57.766" v="4950" actId="790"/>
          <ac:spMkLst>
            <pc:docMk/>
            <pc:sldMk cId="1632705693" sldId="6650"/>
            <ac:spMk id="23" creationId="{D047D7E7-A224-43F4-A93A-5057E2D90019}"/>
          </ac:spMkLst>
        </pc:spChg>
        <pc:spChg chg="mod">
          <ac:chgData name="Markheiser, Reiner" userId="84d938be-0cfb-4328-9625-adfaac57d122" providerId="ADAL" clId="{E532868E-1ED1-4069-9336-0E0DF4F43D6B}" dt="2020-09-02T15:21:57.767" v="4952" actId="790"/>
          <ac:spMkLst>
            <pc:docMk/>
            <pc:sldMk cId="1632705693" sldId="6650"/>
            <ac:spMk id="24" creationId="{16F2847A-6B2C-4626-A3A2-025A3BC7B498}"/>
          </ac:spMkLst>
        </pc:spChg>
        <pc:spChg chg="mod">
          <ac:chgData name="Markheiser, Reiner" userId="84d938be-0cfb-4328-9625-adfaac57d122" providerId="ADAL" clId="{E532868E-1ED1-4069-9336-0E0DF4F43D6B}" dt="2020-09-02T15:21:57.768" v="4954" actId="790"/>
          <ac:spMkLst>
            <pc:docMk/>
            <pc:sldMk cId="1632705693" sldId="6650"/>
            <ac:spMk id="25" creationId="{CCE54363-41EB-40FC-A4EA-E601494DA903}"/>
          </ac:spMkLst>
        </pc:spChg>
        <pc:spChg chg="mod">
          <ac:chgData name="Markheiser, Reiner" userId="84d938be-0cfb-4328-9625-adfaac57d122" providerId="ADAL" clId="{E532868E-1ED1-4069-9336-0E0DF4F43D6B}" dt="2020-09-02T15:21:57.769" v="4956" actId="790"/>
          <ac:spMkLst>
            <pc:docMk/>
            <pc:sldMk cId="1632705693" sldId="6650"/>
            <ac:spMk id="26" creationId="{EF7EE02A-0F88-4309-A6C6-15B4B932659C}"/>
          </ac:spMkLst>
        </pc:spChg>
        <pc:spChg chg="mod">
          <ac:chgData name="Markheiser, Reiner" userId="84d938be-0cfb-4328-9625-adfaac57d122" providerId="ADAL" clId="{E532868E-1ED1-4069-9336-0E0DF4F43D6B}" dt="2020-09-02T15:21:57.771" v="4958" actId="790"/>
          <ac:spMkLst>
            <pc:docMk/>
            <pc:sldMk cId="1632705693" sldId="6650"/>
            <ac:spMk id="28" creationId="{9A09FFA6-7F84-4D44-82BC-D86B4DF42EE2}"/>
          </ac:spMkLst>
        </pc:spChg>
        <pc:spChg chg="mod">
          <ac:chgData name="Markheiser, Reiner" userId="84d938be-0cfb-4328-9625-adfaac57d122" providerId="ADAL" clId="{E532868E-1ED1-4069-9336-0E0DF4F43D6B}" dt="2020-09-02T15:21:57.773" v="4960" actId="790"/>
          <ac:spMkLst>
            <pc:docMk/>
            <pc:sldMk cId="1632705693" sldId="6650"/>
            <ac:spMk id="30" creationId="{64A1108C-9474-4331-9E26-6613CDE21D4C}"/>
          </ac:spMkLst>
        </pc:spChg>
        <pc:spChg chg="mod">
          <ac:chgData name="Markheiser, Reiner" userId="84d938be-0cfb-4328-9625-adfaac57d122" providerId="ADAL" clId="{E532868E-1ED1-4069-9336-0E0DF4F43D6B}" dt="2020-09-02T15:21:57.775" v="4962" actId="790"/>
          <ac:spMkLst>
            <pc:docMk/>
            <pc:sldMk cId="1632705693" sldId="6650"/>
            <ac:spMk id="34" creationId="{0C68E7C3-DFEF-48BB-8861-C2D9A2B90713}"/>
          </ac:spMkLst>
        </pc:spChg>
        <pc:spChg chg="mod">
          <ac:chgData name="Markheiser, Reiner" userId="84d938be-0cfb-4328-9625-adfaac57d122" providerId="ADAL" clId="{E532868E-1ED1-4069-9336-0E0DF4F43D6B}" dt="2020-09-02T15:21:57.778" v="4964" actId="790"/>
          <ac:spMkLst>
            <pc:docMk/>
            <pc:sldMk cId="1632705693" sldId="6650"/>
            <ac:spMk id="37" creationId="{1A611237-2F07-494C-B060-7D6F77EA7C70}"/>
          </ac:spMkLst>
        </pc:spChg>
        <pc:spChg chg="mod">
          <ac:chgData name="Markheiser, Reiner" userId="84d938be-0cfb-4328-9625-adfaac57d122" providerId="ADAL" clId="{E532868E-1ED1-4069-9336-0E0DF4F43D6B}" dt="2020-09-02T15:21:57.746" v="4922" actId="790"/>
          <ac:spMkLst>
            <pc:docMk/>
            <pc:sldMk cId="1632705693" sldId="6650"/>
            <ac:spMk id="47" creationId="{D1CE345C-0FE4-45CD-8294-F17B78027149}"/>
          </ac:spMkLst>
        </pc:spChg>
        <pc:spChg chg="mod">
          <ac:chgData name="Markheiser, Reiner" userId="84d938be-0cfb-4328-9625-adfaac57d122" providerId="ADAL" clId="{E532868E-1ED1-4069-9336-0E0DF4F43D6B}" dt="2020-09-02T15:21:57.780" v="4966" actId="790"/>
          <ac:spMkLst>
            <pc:docMk/>
            <pc:sldMk cId="1632705693" sldId="6650"/>
            <ac:spMk id="48" creationId="{9A349D45-12A5-4A18-9C0F-3C6B0D1AC78A}"/>
          </ac:spMkLst>
        </pc:spChg>
        <pc:spChg chg="mod">
          <ac:chgData name="Markheiser, Reiner" userId="84d938be-0cfb-4328-9625-adfaac57d122" providerId="ADAL" clId="{E532868E-1ED1-4069-9336-0E0DF4F43D6B}" dt="2020-09-02T15:21:57.781" v="4968" actId="790"/>
          <ac:spMkLst>
            <pc:docMk/>
            <pc:sldMk cId="1632705693" sldId="6650"/>
            <ac:spMk id="49" creationId="{B2677A3B-6C9D-4BC6-85F4-14110531F411}"/>
          </ac:spMkLst>
        </pc:spChg>
        <pc:spChg chg="mod">
          <ac:chgData name="Markheiser, Reiner" userId="84d938be-0cfb-4328-9625-adfaac57d122" providerId="ADAL" clId="{E532868E-1ED1-4069-9336-0E0DF4F43D6B}" dt="2020-09-02T15:21:57.783" v="4970" actId="790"/>
          <ac:spMkLst>
            <pc:docMk/>
            <pc:sldMk cId="1632705693" sldId="6650"/>
            <ac:spMk id="50" creationId="{85C90E9B-2D3F-4D6D-9A80-F7AA3EFA272B}"/>
          </ac:spMkLst>
        </pc:spChg>
        <pc:spChg chg="mod">
          <ac:chgData name="Markheiser, Reiner" userId="84d938be-0cfb-4328-9625-adfaac57d122" providerId="ADAL" clId="{E532868E-1ED1-4069-9336-0E0DF4F43D6B}" dt="2020-09-02T15:21:57.784" v="4972" actId="790"/>
          <ac:spMkLst>
            <pc:docMk/>
            <pc:sldMk cId="1632705693" sldId="6650"/>
            <ac:spMk id="51" creationId="{9101426A-0AAF-4B34-8F4D-63855D4F001B}"/>
          </ac:spMkLst>
        </pc:spChg>
        <pc:spChg chg="mod">
          <ac:chgData name="Markheiser, Reiner" userId="84d938be-0cfb-4328-9625-adfaac57d122" providerId="ADAL" clId="{E532868E-1ED1-4069-9336-0E0DF4F43D6B}" dt="2020-09-02T15:21:57.786" v="4974" actId="790"/>
          <ac:spMkLst>
            <pc:docMk/>
            <pc:sldMk cId="1632705693" sldId="6650"/>
            <ac:spMk id="52" creationId="{38B2B465-5F6E-41AF-B2C5-51FD3B9BCA72}"/>
          </ac:spMkLst>
        </pc:spChg>
        <pc:spChg chg="mod">
          <ac:chgData name="Markheiser, Reiner" userId="84d938be-0cfb-4328-9625-adfaac57d122" providerId="ADAL" clId="{E532868E-1ED1-4069-9336-0E0DF4F43D6B}" dt="2020-09-02T15:21:57.787" v="4976" actId="790"/>
          <ac:spMkLst>
            <pc:docMk/>
            <pc:sldMk cId="1632705693" sldId="6650"/>
            <ac:spMk id="53" creationId="{1624685F-F811-47A5-ACB8-ADF243C7ACA3}"/>
          </ac:spMkLst>
        </pc:spChg>
        <pc:spChg chg="mod">
          <ac:chgData name="Markheiser, Reiner" userId="84d938be-0cfb-4328-9625-adfaac57d122" providerId="ADAL" clId="{E532868E-1ED1-4069-9336-0E0DF4F43D6B}" dt="2020-09-02T15:21:57.788" v="4978" actId="790"/>
          <ac:spMkLst>
            <pc:docMk/>
            <pc:sldMk cId="1632705693" sldId="6650"/>
            <ac:spMk id="54" creationId="{A17C88C7-669D-4BF7-A6F6-F2F386F9F6C7}"/>
          </ac:spMkLst>
        </pc:spChg>
        <pc:spChg chg="mod">
          <ac:chgData name="Markheiser, Reiner" userId="84d938be-0cfb-4328-9625-adfaac57d122" providerId="ADAL" clId="{E532868E-1ED1-4069-9336-0E0DF4F43D6B}" dt="2020-09-02T15:21:57.747" v="4924" actId="790"/>
          <ac:spMkLst>
            <pc:docMk/>
            <pc:sldMk cId="1632705693" sldId="6650"/>
            <ac:spMk id="60" creationId="{CF08C7E4-2FB5-4D1B-B124-165F44C5EF27}"/>
          </ac:spMkLst>
        </pc:spChg>
        <pc:spChg chg="mod">
          <ac:chgData name="Markheiser, Reiner" userId="84d938be-0cfb-4328-9625-adfaac57d122" providerId="ADAL" clId="{E532868E-1ED1-4069-9336-0E0DF4F43D6B}" dt="2020-09-02T15:21:57.804" v="4998" actId="790"/>
          <ac:spMkLst>
            <pc:docMk/>
            <pc:sldMk cId="1632705693" sldId="6650"/>
            <ac:spMk id="62" creationId="{A0A107E9-2F9A-464E-837F-7138693840CF}"/>
          </ac:spMkLst>
        </pc:spChg>
        <pc:spChg chg="mod">
          <ac:chgData name="Markheiser, Reiner" userId="84d938be-0cfb-4328-9625-adfaac57d122" providerId="ADAL" clId="{E532868E-1ED1-4069-9336-0E0DF4F43D6B}" dt="2020-09-02T15:21:57.805" v="5000" actId="790"/>
          <ac:spMkLst>
            <pc:docMk/>
            <pc:sldMk cId="1632705693" sldId="6650"/>
            <ac:spMk id="63" creationId="{CC245AE7-81B2-4BBC-8A15-E00D8C14B625}"/>
          </ac:spMkLst>
        </pc:spChg>
        <pc:spChg chg="mod">
          <ac:chgData name="Markheiser, Reiner" userId="84d938be-0cfb-4328-9625-adfaac57d122" providerId="ADAL" clId="{E532868E-1ED1-4069-9336-0E0DF4F43D6B}" dt="2020-09-02T15:21:57.808" v="5002" actId="790"/>
          <ac:spMkLst>
            <pc:docMk/>
            <pc:sldMk cId="1632705693" sldId="6650"/>
            <ac:spMk id="64" creationId="{A103337C-88CF-44F4-87B8-7F9F7A55213E}"/>
          </ac:spMkLst>
        </pc:spChg>
        <pc:spChg chg="mod">
          <ac:chgData name="Markheiser, Reiner" userId="84d938be-0cfb-4328-9625-adfaac57d122" providerId="ADAL" clId="{E532868E-1ED1-4069-9336-0E0DF4F43D6B}" dt="2020-09-02T15:21:57.809" v="5004" actId="790"/>
          <ac:spMkLst>
            <pc:docMk/>
            <pc:sldMk cId="1632705693" sldId="6650"/>
            <ac:spMk id="65" creationId="{AEFFF32C-06B0-420A-A45E-5482BCF98CEC}"/>
          </ac:spMkLst>
        </pc:spChg>
        <pc:spChg chg="mod">
          <ac:chgData name="Markheiser, Reiner" userId="84d938be-0cfb-4328-9625-adfaac57d122" providerId="ADAL" clId="{E532868E-1ED1-4069-9336-0E0DF4F43D6B}" dt="2020-09-02T15:21:57.810" v="5006" actId="790"/>
          <ac:spMkLst>
            <pc:docMk/>
            <pc:sldMk cId="1632705693" sldId="6650"/>
            <ac:spMk id="66" creationId="{4A9120A8-820B-4DA4-8445-A666792D0DBD}"/>
          </ac:spMkLst>
        </pc:spChg>
        <pc:spChg chg="mod">
          <ac:chgData name="Markheiser, Reiner" userId="84d938be-0cfb-4328-9625-adfaac57d122" providerId="ADAL" clId="{E532868E-1ED1-4069-9336-0E0DF4F43D6B}" dt="2020-09-02T15:21:57.812" v="5008" actId="790"/>
          <ac:spMkLst>
            <pc:docMk/>
            <pc:sldMk cId="1632705693" sldId="6650"/>
            <ac:spMk id="67" creationId="{E839C328-D073-4163-B5AD-774CA9E3F8AD}"/>
          </ac:spMkLst>
        </pc:spChg>
        <pc:spChg chg="mod">
          <ac:chgData name="Markheiser, Reiner" userId="84d938be-0cfb-4328-9625-adfaac57d122" providerId="ADAL" clId="{E532868E-1ED1-4069-9336-0E0DF4F43D6B}" dt="2020-09-02T15:21:57.813" v="5010" actId="790"/>
          <ac:spMkLst>
            <pc:docMk/>
            <pc:sldMk cId="1632705693" sldId="6650"/>
            <ac:spMk id="68" creationId="{C6355FDA-B00A-4FDB-B260-8FD2C6125267}"/>
          </ac:spMkLst>
        </pc:spChg>
        <pc:spChg chg="mod">
          <ac:chgData name="Markheiser, Reiner" userId="84d938be-0cfb-4328-9625-adfaac57d122" providerId="ADAL" clId="{E532868E-1ED1-4069-9336-0E0DF4F43D6B}" dt="2020-09-02T15:21:57.814" v="5012" actId="790"/>
          <ac:spMkLst>
            <pc:docMk/>
            <pc:sldMk cId="1632705693" sldId="6650"/>
            <ac:spMk id="69" creationId="{04A36D80-A068-48DC-B582-F223B9BEBE39}"/>
          </ac:spMkLst>
        </pc:spChg>
        <pc:spChg chg="mod">
          <ac:chgData name="Markheiser, Reiner" userId="84d938be-0cfb-4328-9625-adfaac57d122" providerId="ADAL" clId="{E532868E-1ED1-4069-9336-0E0DF4F43D6B}" dt="2020-09-02T15:21:57.815" v="5014" actId="790"/>
          <ac:spMkLst>
            <pc:docMk/>
            <pc:sldMk cId="1632705693" sldId="6650"/>
            <ac:spMk id="70" creationId="{9DCDA9A6-DD56-4FE3-AC64-524B35EC90EA}"/>
          </ac:spMkLst>
        </pc:spChg>
        <pc:spChg chg="mod">
          <ac:chgData name="Markheiser, Reiner" userId="84d938be-0cfb-4328-9625-adfaac57d122" providerId="ADAL" clId="{E532868E-1ED1-4069-9336-0E0DF4F43D6B}" dt="2020-09-02T15:21:57.831" v="5034" actId="790"/>
          <ac:spMkLst>
            <pc:docMk/>
            <pc:sldMk cId="1632705693" sldId="6650"/>
            <ac:spMk id="73" creationId="{EC466E4F-0124-468E-8824-4021F1053993}"/>
          </ac:spMkLst>
        </pc:spChg>
        <pc:spChg chg="mod">
          <ac:chgData name="Markheiser, Reiner" userId="84d938be-0cfb-4328-9625-adfaac57d122" providerId="ADAL" clId="{E532868E-1ED1-4069-9336-0E0DF4F43D6B}" dt="2020-09-02T15:21:57.832" v="5036" actId="790"/>
          <ac:spMkLst>
            <pc:docMk/>
            <pc:sldMk cId="1632705693" sldId="6650"/>
            <ac:spMk id="74" creationId="{470FC82D-2D26-4D72-B844-C7D6FAFDC909}"/>
          </ac:spMkLst>
        </pc:spChg>
        <pc:spChg chg="mod">
          <ac:chgData name="Markheiser, Reiner" userId="84d938be-0cfb-4328-9625-adfaac57d122" providerId="ADAL" clId="{E532868E-1ED1-4069-9336-0E0DF4F43D6B}" dt="2020-09-02T15:21:57.833" v="5038" actId="790"/>
          <ac:spMkLst>
            <pc:docMk/>
            <pc:sldMk cId="1632705693" sldId="6650"/>
            <ac:spMk id="75" creationId="{3AB15D4D-6B93-4604-94F1-985DB7BC881C}"/>
          </ac:spMkLst>
        </pc:spChg>
        <pc:spChg chg="mod">
          <ac:chgData name="Markheiser, Reiner" userId="84d938be-0cfb-4328-9625-adfaac57d122" providerId="ADAL" clId="{E532868E-1ED1-4069-9336-0E0DF4F43D6B}" dt="2020-09-02T15:21:57.834" v="5040" actId="790"/>
          <ac:spMkLst>
            <pc:docMk/>
            <pc:sldMk cId="1632705693" sldId="6650"/>
            <ac:spMk id="76" creationId="{BA7F6C1E-322E-4B1C-BEFA-B92A804B0E90}"/>
          </ac:spMkLst>
        </pc:spChg>
        <pc:spChg chg="mod">
          <ac:chgData name="Markheiser, Reiner" userId="84d938be-0cfb-4328-9625-adfaac57d122" providerId="ADAL" clId="{E532868E-1ED1-4069-9336-0E0DF4F43D6B}" dt="2020-09-02T15:21:57.835" v="5042" actId="790"/>
          <ac:spMkLst>
            <pc:docMk/>
            <pc:sldMk cId="1632705693" sldId="6650"/>
            <ac:spMk id="77" creationId="{CC5C2EB4-A29F-4675-BC62-C6584946E434}"/>
          </ac:spMkLst>
        </pc:spChg>
        <pc:spChg chg="mod">
          <ac:chgData name="Markheiser, Reiner" userId="84d938be-0cfb-4328-9625-adfaac57d122" providerId="ADAL" clId="{E532868E-1ED1-4069-9336-0E0DF4F43D6B}" dt="2020-09-02T15:21:57.837" v="5044" actId="790"/>
          <ac:spMkLst>
            <pc:docMk/>
            <pc:sldMk cId="1632705693" sldId="6650"/>
            <ac:spMk id="78" creationId="{7EFBCE80-1435-43B0-8DE1-4C8709882B0D}"/>
          </ac:spMkLst>
        </pc:spChg>
        <pc:spChg chg="mod">
          <ac:chgData name="Markheiser, Reiner" userId="84d938be-0cfb-4328-9625-adfaac57d122" providerId="ADAL" clId="{E532868E-1ED1-4069-9336-0E0DF4F43D6B}" dt="2020-09-02T15:21:57.838" v="5046" actId="790"/>
          <ac:spMkLst>
            <pc:docMk/>
            <pc:sldMk cId="1632705693" sldId="6650"/>
            <ac:spMk id="79" creationId="{0E89C552-E5E7-48DE-8826-588197245DCA}"/>
          </ac:spMkLst>
        </pc:spChg>
        <pc:spChg chg="mod">
          <ac:chgData name="Markheiser, Reiner" userId="84d938be-0cfb-4328-9625-adfaac57d122" providerId="ADAL" clId="{E532868E-1ED1-4069-9336-0E0DF4F43D6B}" dt="2020-09-02T15:21:57.840" v="5048" actId="790"/>
          <ac:spMkLst>
            <pc:docMk/>
            <pc:sldMk cId="1632705693" sldId="6650"/>
            <ac:spMk id="80" creationId="{EB3E5428-F625-488C-BA77-6EC473A80F7B}"/>
          </ac:spMkLst>
        </pc:spChg>
        <pc:spChg chg="mod">
          <ac:chgData name="Markheiser, Reiner" userId="84d938be-0cfb-4328-9625-adfaac57d122" providerId="ADAL" clId="{E532868E-1ED1-4069-9336-0E0DF4F43D6B}" dt="2020-09-02T15:21:57.842" v="5050" actId="790"/>
          <ac:spMkLst>
            <pc:docMk/>
            <pc:sldMk cId="1632705693" sldId="6650"/>
            <ac:spMk id="81" creationId="{EDFB998F-0694-4265-BBE9-AE179FC604BE}"/>
          </ac:spMkLst>
        </pc:spChg>
        <pc:spChg chg="mod">
          <ac:chgData name="Markheiser, Reiner" userId="84d938be-0cfb-4328-9625-adfaac57d122" providerId="ADAL" clId="{E532868E-1ED1-4069-9336-0E0DF4F43D6B}" dt="2020-09-02T15:21:57.857" v="5070" actId="790"/>
          <ac:spMkLst>
            <pc:docMk/>
            <pc:sldMk cId="1632705693" sldId="6650"/>
            <ac:spMk id="84" creationId="{EA438F5C-60A0-43E4-B49E-DDE914CE75DB}"/>
          </ac:spMkLst>
        </pc:spChg>
        <pc:spChg chg="mod">
          <ac:chgData name="Markheiser, Reiner" userId="84d938be-0cfb-4328-9625-adfaac57d122" providerId="ADAL" clId="{E532868E-1ED1-4069-9336-0E0DF4F43D6B}" dt="2020-09-02T15:21:57.864" v="5077" actId="790"/>
          <ac:spMkLst>
            <pc:docMk/>
            <pc:sldMk cId="1632705693" sldId="6650"/>
            <ac:spMk id="85" creationId="{04E02DF1-5993-40F8-A83D-16641E84E807}"/>
          </ac:spMkLst>
        </pc:spChg>
        <pc:spChg chg="mod">
          <ac:chgData name="Markheiser, Reiner" userId="84d938be-0cfb-4328-9625-adfaac57d122" providerId="ADAL" clId="{E532868E-1ED1-4069-9336-0E0DF4F43D6B}" dt="2020-09-02T15:21:57.859" v="5072" actId="790"/>
          <ac:spMkLst>
            <pc:docMk/>
            <pc:sldMk cId="1632705693" sldId="6650"/>
            <ac:spMk id="86" creationId="{11E94A83-7D76-42E5-9ABF-9B3422269C25}"/>
          </ac:spMkLst>
        </pc:spChg>
        <pc:spChg chg="mod">
          <ac:chgData name="Markheiser, Reiner" userId="84d938be-0cfb-4328-9625-adfaac57d122" providerId="ADAL" clId="{E532868E-1ED1-4069-9336-0E0DF4F43D6B}" dt="2020-09-02T15:21:57.861" v="5074" actId="790"/>
          <ac:spMkLst>
            <pc:docMk/>
            <pc:sldMk cId="1632705693" sldId="6650"/>
            <ac:spMk id="91" creationId="{A0305C79-7F28-475A-AB13-AA05DEF98C1E}"/>
          </ac:spMkLst>
        </pc:spChg>
        <pc:spChg chg="mod">
          <ac:chgData name="Markheiser, Reiner" userId="84d938be-0cfb-4328-9625-adfaac57d122" providerId="ADAL" clId="{E532868E-1ED1-4069-9336-0E0DF4F43D6B}" dt="2020-09-02T15:21:57.863" v="5076" actId="790"/>
          <ac:spMkLst>
            <pc:docMk/>
            <pc:sldMk cId="1632705693" sldId="6650"/>
            <ac:spMk id="92" creationId="{3F71A4E4-42CB-4624-8503-5FA9DB82016C}"/>
          </ac:spMkLst>
        </pc:spChg>
        <pc:graphicFrameChg chg="modGraphic">
          <ac:chgData name="Markheiser, Reiner" userId="84d938be-0cfb-4328-9625-adfaac57d122" providerId="ADAL" clId="{E532868E-1ED1-4069-9336-0E0DF4F43D6B}" dt="2020-09-02T15:21:57.803" v="4996" actId="790"/>
          <ac:graphicFrameMkLst>
            <pc:docMk/>
            <pc:sldMk cId="1632705693" sldId="6650"/>
            <ac:graphicFrameMk id="58" creationId="{6ED4BA0C-D0A8-4B59-ACC3-229A7C7EB01E}"/>
          </ac:graphicFrameMkLst>
        </pc:graphicFrameChg>
        <pc:graphicFrameChg chg="modGraphic">
          <ac:chgData name="Markheiser, Reiner" userId="84d938be-0cfb-4328-9625-adfaac57d122" providerId="ADAL" clId="{E532868E-1ED1-4069-9336-0E0DF4F43D6B}" dt="2020-09-02T15:21:57.829" v="5032" actId="790"/>
          <ac:graphicFrameMkLst>
            <pc:docMk/>
            <pc:sldMk cId="1632705693" sldId="6650"/>
            <ac:graphicFrameMk id="72" creationId="{75C79FFA-6043-4169-A057-82FE712F3EE2}"/>
          </ac:graphicFrameMkLst>
        </pc:graphicFrameChg>
        <pc:graphicFrameChg chg="modGraphic">
          <ac:chgData name="Markheiser, Reiner" userId="84d938be-0cfb-4328-9625-adfaac57d122" providerId="ADAL" clId="{E532868E-1ED1-4069-9336-0E0DF4F43D6B}" dt="2020-09-02T15:21:57.855" v="5068" actId="790"/>
          <ac:graphicFrameMkLst>
            <pc:docMk/>
            <pc:sldMk cId="1632705693" sldId="6650"/>
            <ac:graphicFrameMk id="83" creationId="{E70E0036-4614-47CA-8244-5018337F47C5}"/>
          </ac:graphicFrameMkLst>
        </pc:graphicFrameChg>
      </pc:sldChg>
      <pc:sldChg chg="add">
        <pc:chgData name="Markheiser, Reiner" userId="84d938be-0cfb-4328-9625-adfaac57d122" providerId="ADAL" clId="{E532868E-1ED1-4069-9336-0E0DF4F43D6B}" dt="2020-10-09T09:16:10.003" v="5632"/>
        <pc:sldMkLst>
          <pc:docMk/>
          <pc:sldMk cId="2030626741" sldId="6651"/>
        </pc:sldMkLst>
      </pc:sldChg>
      <pc:sldChg chg="add">
        <pc:chgData name="Markheiser, Reiner" userId="84d938be-0cfb-4328-9625-adfaac57d122" providerId="ADAL" clId="{E532868E-1ED1-4069-9336-0E0DF4F43D6B}" dt="2020-10-13T13:22:35.205" v="6076"/>
        <pc:sldMkLst>
          <pc:docMk/>
          <pc:sldMk cId="1199293989" sldId="6652"/>
        </pc:sldMkLst>
      </pc:sldChg>
      <pc:sldMasterChg chg="modSldLayout">
        <pc:chgData name="Markheiser, Reiner" userId="84d938be-0cfb-4328-9625-adfaac57d122" providerId="ADAL" clId="{E532868E-1ED1-4069-9336-0E0DF4F43D6B}" dt="2020-09-02T15:21:58.309" v="5461" actId="790"/>
        <pc:sldMasterMkLst>
          <pc:docMk/>
          <pc:sldMasterMk cId="3408294523" sldId="2147483733"/>
        </pc:sldMasterMkLst>
        <pc:sldLayoutChg chg="modSp">
          <pc:chgData name="Markheiser, Reiner" userId="84d938be-0cfb-4328-9625-adfaac57d122" providerId="ADAL" clId="{E532868E-1ED1-4069-9336-0E0DF4F43D6B}" dt="2020-09-02T15:21:58.229" v="5449" actId="790"/>
          <pc:sldLayoutMkLst>
            <pc:docMk/>
            <pc:sldMasterMk cId="3408294523" sldId="2147483733"/>
            <pc:sldLayoutMk cId="781090314" sldId="2147483740"/>
          </pc:sldLayoutMkLst>
          <pc:spChg chg="mod">
            <ac:chgData name="Markheiser, Reiner" userId="84d938be-0cfb-4328-9625-adfaac57d122" providerId="ADAL" clId="{E532868E-1ED1-4069-9336-0E0DF4F43D6B}" dt="2020-09-02T15:21:58.229" v="5449" actId="790"/>
            <ac:spMkLst>
              <pc:docMk/>
              <pc:sldMasterMk cId="3408294523" sldId="2147483733"/>
              <pc:sldLayoutMk cId="781090314" sldId="2147483740"/>
              <ac:spMk id="2" creationId="{00000000-0000-0000-0000-000000000000}"/>
            </ac:spMkLst>
          </pc:spChg>
          <pc:spChg chg="mod">
            <ac:chgData name="Markheiser, Reiner" userId="84d938be-0cfb-4328-9625-adfaac57d122" providerId="ADAL" clId="{E532868E-1ED1-4069-9336-0E0DF4F43D6B}" dt="2020-09-02T15:21:58.228" v="5448" actId="790"/>
            <ac:spMkLst>
              <pc:docMk/>
              <pc:sldMasterMk cId="3408294523" sldId="2147483733"/>
              <pc:sldLayoutMk cId="781090314" sldId="2147483740"/>
              <ac:spMk id="93" creationId="{00000000-0000-0000-0000-000000000000}"/>
            </ac:spMkLst>
          </pc:spChg>
        </pc:sldLayoutChg>
        <pc:sldLayoutChg chg="modSp">
          <pc:chgData name="Markheiser, Reiner" userId="84d938be-0cfb-4328-9625-adfaac57d122" providerId="ADAL" clId="{E532868E-1ED1-4069-9336-0E0DF4F43D6B}" dt="2020-09-02T15:21:58.138" v="5380" actId="790"/>
          <pc:sldLayoutMkLst>
            <pc:docMk/>
            <pc:sldMasterMk cId="3408294523" sldId="2147483733"/>
            <pc:sldLayoutMk cId="1859360619" sldId="2147483741"/>
          </pc:sldLayoutMkLst>
          <pc:spChg chg="mod">
            <ac:chgData name="Markheiser, Reiner" userId="84d938be-0cfb-4328-9625-adfaac57d122" providerId="ADAL" clId="{E532868E-1ED1-4069-9336-0E0DF4F43D6B}" dt="2020-09-02T15:21:58.138" v="5380" actId="790"/>
            <ac:spMkLst>
              <pc:docMk/>
              <pc:sldMasterMk cId="3408294523" sldId="2147483733"/>
              <pc:sldLayoutMk cId="1859360619" sldId="2147483741"/>
              <ac:spMk id="3" creationId="{00000000-0000-0000-0000-000000000000}"/>
            </ac:spMkLst>
          </pc:spChg>
          <pc:spChg chg="mod">
            <ac:chgData name="Markheiser, Reiner" userId="84d938be-0cfb-4328-9625-adfaac57d122" providerId="ADAL" clId="{E532868E-1ED1-4069-9336-0E0DF4F43D6B}" dt="2020-09-02T15:21:58.138" v="5379" actId="790"/>
            <ac:spMkLst>
              <pc:docMk/>
              <pc:sldMasterMk cId="3408294523" sldId="2147483733"/>
              <pc:sldLayoutMk cId="1859360619" sldId="2147483741"/>
              <ac:spMk id="4" creationId="{00000000-0000-0000-0000-000000000000}"/>
            </ac:spMkLst>
          </pc:spChg>
        </pc:sldLayoutChg>
        <pc:sldLayoutChg chg="modSp">
          <pc:chgData name="Markheiser, Reiner" userId="84d938be-0cfb-4328-9625-adfaac57d122" providerId="ADAL" clId="{E532868E-1ED1-4069-9336-0E0DF4F43D6B}" dt="2020-09-02T15:21:58.144" v="5384" actId="790"/>
          <pc:sldLayoutMkLst>
            <pc:docMk/>
            <pc:sldMasterMk cId="3408294523" sldId="2147483733"/>
            <pc:sldLayoutMk cId="2466743634" sldId="2147483743"/>
          </pc:sldLayoutMkLst>
          <pc:spChg chg="mod">
            <ac:chgData name="Markheiser, Reiner" userId="84d938be-0cfb-4328-9625-adfaac57d122" providerId="ADAL" clId="{E532868E-1ED1-4069-9336-0E0DF4F43D6B}" dt="2020-09-02T15:21:58.144" v="5384" actId="790"/>
            <ac:spMkLst>
              <pc:docMk/>
              <pc:sldMasterMk cId="3408294523" sldId="2147483733"/>
              <pc:sldLayoutMk cId="2466743634" sldId="2147483743"/>
              <ac:spMk id="3" creationId="{00000000-0000-0000-0000-000000000000}"/>
            </ac:spMkLst>
          </pc:spChg>
        </pc:sldLayoutChg>
        <pc:sldLayoutChg chg="modSp">
          <pc:chgData name="Markheiser, Reiner" userId="84d938be-0cfb-4328-9625-adfaac57d122" providerId="ADAL" clId="{E532868E-1ED1-4069-9336-0E0DF4F43D6B}" dt="2020-09-02T15:21:58.208" v="5431" actId="790"/>
          <pc:sldLayoutMkLst>
            <pc:docMk/>
            <pc:sldMasterMk cId="3408294523" sldId="2147483733"/>
            <pc:sldLayoutMk cId="932785900" sldId="2147483744"/>
          </pc:sldLayoutMkLst>
          <pc:spChg chg="mod">
            <ac:chgData name="Markheiser, Reiner" userId="84d938be-0cfb-4328-9625-adfaac57d122" providerId="ADAL" clId="{E532868E-1ED1-4069-9336-0E0DF4F43D6B}" dt="2020-09-02T15:21:58.208" v="5431" actId="790"/>
            <ac:spMkLst>
              <pc:docMk/>
              <pc:sldMasterMk cId="3408294523" sldId="2147483733"/>
              <pc:sldLayoutMk cId="932785900" sldId="2147483744"/>
              <ac:spMk id="5" creationId="{00000000-0000-0000-0000-000000000000}"/>
            </ac:spMkLst>
          </pc:spChg>
        </pc:sldLayoutChg>
        <pc:sldLayoutChg chg="modSp">
          <pc:chgData name="Markheiser, Reiner" userId="84d938be-0cfb-4328-9625-adfaac57d122" providerId="ADAL" clId="{E532868E-1ED1-4069-9336-0E0DF4F43D6B}" dt="2020-09-02T15:21:58.160" v="5392" actId="790"/>
          <pc:sldLayoutMkLst>
            <pc:docMk/>
            <pc:sldMasterMk cId="3408294523" sldId="2147483733"/>
            <pc:sldLayoutMk cId="2630481451" sldId="2147483745"/>
          </pc:sldLayoutMkLst>
          <pc:spChg chg="mod">
            <ac:chgData name="Markheiser, Reiner" userId="84d938be-0cfb-4328-9625-adfaac57d122" providerId="ADAL" clId="{E532868E-1ED1-4069-9336-0E0DF4F43D6B}" dt="2020-09-02T15:21:58.160" v="5392" actId="790"/>
            <ac:spMkLst>
              <pc:docMk/>
              <pc:sldMasterMk cId="3408294523" sldId="2147483733"/>
              <pc:sldLayoutMk cId="2630481451" sldId="2147483745"/>
              <ac:spMk id="3" creationId="{00000000-0000-0000-0000-000000000000}"/>
            </ac:spMkLst>
          </pc:spChg>
          <pc:spChg chg="mod">
            <ac:chgData name="Markheiser, Reiner" userId="84d938be-0cfb-4328-9625-adfaac57d122" providerId="ADAL" clId="{E532868E-1ED1-4069-9336-0E0DF4F43D6B}" dt="2020-09-02T15:21:58.159" v="5391" actId="790"/>
            <ac:spMkLst>
              <pc:docMk/>
              <pc:sldMasterMk cId="3408294523" sldId="2147483733"/>
              <pc:sldLayoutMk cId="2630481451" sldId="2147483745"/>
              <ac:spMk id="4" creationId="{00000000-0000-0000-0000-000000000000}"/>
            </ac:spMkLst>
          </pc:spChg>
          <pc:spChg chg="mod">
            <ac:chgData name="Markheiser, Reiner" userId="84d938be-0cfb-4328-9625-adfaac57d122" providerId="ADAL" clId="{E532868E-1ED1-4069-9336-0E0DF4F43D6B}" dt="2020-09-02T15:21:58.154" v="5389" actId="790"/>
            <ac:spMkLst>
              <pc:docMk/>
              <pc:sldMasterMk cId="3408294523" sldId="2147483733"/>
              <pc:sldLayoutMk cId="2630481451" sldId="2147483745"/>
              <ac:spMk id="5" creationId="{00000000-0000-0000-0000-000000000000}"/>
            </ac:spMkLst>
          </pc:spChg>
        </pc:sldLayoutChg>
        <pc:sldLayoutChg chg="modSp">
          <pc:chgData name="Markheiser, Reiner" userId="84d938be-0cfb-4328-9625-adfaac57d122" providerId="ADAL" clId="{E532868E-1ED1-4069-9336-0E0DF4F43D6B}" dt="2020-09-02T15:21:58.218" v="5439" actId="790"/>
          <pc:sldLayoutMkLst>
            <pc:docMk/>
            <pc:sldMasterMk cId="3408294523" sldId="2147483733"/>
            <pc:sldLayoutMk cId="552787710" sldId="2147483748"/>
          </pc:sldLayoutMkLst>
          <pc:spChg chg="mod">
            <ac:chgData name="Markheiser, Reiner" userId="84d938be-0cfb-4328-9625-adfaac57d122" providerId="ADAL" clId="{E532868E-1ED1-4069-9336-0E0DF4F43D6B}" dt="2020-09-02T15:21:58.218" v="5439" actId="790"/>
            <ac:spMkLst>
              <pc:docMk/>
              <pc:sldMasterMk cId="3408294523" sldId="2147483733"/>
              <pc:sldLayoutMk cId="552787710" sldId="2147483748"/>
              <ac:spMk id="2" creationId="{00000000-0000-0000-0000-000000000000}"/>
            </ac:spMkLst>
          </pc:spChg>
          <pc:spChg chg="mod">
            <ac:chgData name="Markheiser, Reiner" userId="84d938be-0cfb-4328-9625-adfaac57d122" providerId="ADAL" clId="{E532868E-1ED1-4069-9336-0E0DF4F43D6B}" dt="2020-09-02T15:21:58.214" v="5436" actId="790"/>
            <ac:spMkLst>
              <pc:docMk/>
              <pc:sldMasterMk cId="3408294523" sldId="2147483733"/>
              <pc:sldLayoutMk cId="552787710" sldId="2147483748"/>
              <ac:spMk id="5" creationId="{00000000-0000-0000-0000-000000000000}"/>
            </ac:spMkLst>
          </pc:spChg>
          <pc:spChg chg="mod">
            <ac:chgData name="Markheiser, Reiner" userId="84d938be-0cfb-4328-9625-adfaac57d122" providerId="ADAL" clId="{E532868E-1ED1-4069-9336-0E0DF4F43D6B}" dt="2020-09-02T15:21:58.217" v="5438" actId="790"/>
            <ac:spMkLst>
              <pc:docMk/>
              <pc:sldMasterMk cId="3408294523" sldId="2147483733"/>
              <pc:sldLayoutMk cId="552787710" sldId="2147483748"/>
              <ac:spMk id="7" creationId="{00000000-0000-0000-0000-000000000000}"/>
            </ac:spMkLst>
          </pc:spChg>
        </pc:sldLayoutChg>
        <pc:sldLayoutChg chg="modSp">
          <pc:chgData name="Markheiser, Reiner" userId="84d938be-0cfb-4328-9625-adfaac57d122" providerId="ADAL" clId="{E532868E-1ED1-4069-9336-0E0DF4F43D6B}" dt="2020-09-02T15:21:58.226" v="5446" actId="790"/>
          <pc:sldLayoutMkLst>
            <pc:docMk/>
            <pc:sldMasterMk cId="3408294523" sldId="2147483733"/>
            <pc:sldLayoutMk cId="4186098743" sldId="2147483751"/>
          </pc:sldLayoutMkLst>
          <pc:spChg chg="mod">
            <ac:chgData name="Markheiser, Reiner" userId="84d938be-0cfb-4328-9625-adfaac57d122" providerId="ADAL" clId="{E532868E-1ED1-4069-9336-0E0DF4F43D6B}" dt="2020-09-02T15:21:58.226" v="5446" actId="790"/>
            <ac:spMkLst>
              <pc:docMk/>
              <pc:sldMasterMk cId="3408294523" sldId="2147483733"/>
              <pc:sldLayoutMk cId="4186098743" sldId="2147483751"/>
              <ac:spMk id="2" creationId="{00000000-0000-0000-0000-000000000000}"/>
            </ac:spMkLst>
          </pc:spChg>
          <pc:spChg chg="mod">
            <ac:chgData name="Markheiser, Reiner" userId="84d938be-0cfb-4328-9625-adfaac57d122" providerId="ADAL" clId="{E532868E-1ED1-4069-9336-0E0DF4F43D6B}" dt="2020-09-02T15:21:58.225" v="5445" actId="790"/>
            <ac:spMkLst>
              <pc:docMk/>
              <pc:sldMasterMk cId="3408294523" sldId="2147483733"/>
              <pc:sldLayoutMk cId="4186098743" sldId="2147483751"/>
              <ac:spMk id="7" creationId="{00000000-0000-0000-0000-000000000000}"/>
            </ac:spMkLst>
          </pc:spChg>
        </pc:sldLayoutChg>
        <pc:sldLayoutChg chg="modSp">
          <pc:chgData name="Markheiser, Reiner" userId="84d938be-0cfb-4328-9625-adfaac57d122" providerId="ADAL" clId="{E532868E-1ED1-4069-9336-0E0DF4F43D6B}" dt="2020-09-02T15:21:58.240" v="5455" actId="790"/>
          <pc:sldLayoutMkLst>
            <pc:docMk/>
            <pc:sldMasterMk cId="3408294523" sldId="2147483733"/>
            <pc:sldLayoutMk cId="451925193" sldId="2147483754"/>
          </pc:sldLayoutMkLst>
          <pc:spChg chg="mod">
            <ac:chgData name="Markheiser, Reiner" userId="84d938be-0cfb-4328-9625-adfaac57d122" providerId="ADAL" clId="{E532868E-1ED1-4069-9336-0E0DF4F43D6B}" dt="2020-09-02T15:21:58.235" v="5451" actId="790"/>
            <ac:spMkLst>
              <pc:docMk/>
              <pc:sldMasterMk cId="3408294523" sldId="2147483733"/>
              <pc:sldLayoutMk cId="451925193" sldId="2147483754"/>
              <ac:spMk id="25" creationId="{00000000-0000-0000-0000-000000000000}"/>
            </ac:spMkLst>
          </pc:spChg>
          <pc:spChg chg="mod">
            <ac:chgData name="Markheiser, Reiner" userId="84d938be-0cfb-4328-9625-adfaac57d122" providerId="ADAL" clId="{E532868E-1ED1-4069-9336-0E0DF4F43D6B}" dt="2020-09-02T15:21:58.237" v="5453" actId="790"/>
            <ac:spMkLst>
              <pc:docMk/>
              <pc:sldMasterMk cId="3408294523" sldId="2147483733"/>
              <pc:sldLayoutMk cId="451925193" sldId="2147483754"/>
              <ac:spMk id="26" creationId="{00000000-0000-0000-0000-000000000000}"/>
            </ac:spMkLst>
          </pc:spChg>
          <pc:spChg chg="mod">
            <ac:chgData name="Markheiser, Reiner" userId="84d938be-0cfb-4328-9625-adfaac57d122" providerId="ADAL" clId="{E532868E-1ED1-4069-9336-0E0DF4F43D6B}" dt="2020-09-02T15:21:58.240" v="5455" actId="790"/>
            <ac:spMkLst>
              <pc:docMk/>
              <pc:sldMasterMk cId="3408294523" sldId="2147483733"/>
              <pc:sldLayoutMk cId="451925193" sldId="2147483754"/>
              <ac:spMk id="32" creationId="{00000000-0000-0000-0000-000000000000}"/>
            </ac:spMkLst>
          </pc:spChg>
        </pc:sldLayoutChg>
        <pc:sldLayoutChg chg="modSp">
          <pc:chgData name="Markheiser, Reiner" userId="84d938be-0cfb-4328-9625-adfaac57d122" providerId="ADAL" clId="{E532868E-1ED1-4069-9336-0E0DF4F43D6B}" dt="2020-09-02T15:21:58.309" v="5461" actId="790"/>
          <pc:sldLayoutMkLst>
            <pc:docMk/>
            <pc:sldMasterMk cId="3408294523" sldId="2147483733"/>
            <pc:sldLayoutMk cId="1911862759" sldId="2147483755"/>
          </pc:sldLayoutMkLst>
          <pc:spChg chg="mod">
            <ac:chgData name="Markheiser, Reiner" userId="84d938be-0cfb-4328-9625-adfaac57d122" providerId="ADAL" clId="{E532868E-1ED1-4069-9336-0E0DF4F43D6B}" dt="2020-09-02T15:21:58.243" v="5457" actId="790"/>
            <ac:spMkLst>
              <pc:docMk/>
              <pc:sldMasterMk cId="3408294523" sldId="2147483733"/>
              <pc:sldLayoutMk cId="1911862759" sldId="2147483755"/>
              <ac:spMk id="16" creationId="{00000000-0000-0000-0000-000000000000}"/>
            </ac:spMkLst>
          </pc:spChg>
          <pc:spChg chg="mod">
            <ac:chgData name="Markheiser, Reiner" userId="84d938be-0cfb-4328-9625-adfaac57d122" providerId="ADAL" clId="{E532868E-1ED1-4069-9336-0E0DF4F43D6B}" dt="2020-09-02T15:21:58.307" v="5459" actId="790"/>
            <ac:spMkLst>
              <pc:docMk/>
              <pc:sldMasterMk cId="3408294523" sldId="2147483733"/>
              <pc:sldLayoutMk cId="1911862759" sldId="2147483755"/>
              <ac:spMk id="26" creationId="{00000000-0000-0000-0000-000000000000}"/>
            </ac:spMkLst>
          </pc:spChg>
          <pc:spChg chg="mod">
            <ac:chgData name="Markheiser, Reiner" userId="84d938be-0cfb-4328-9625-adfaac57d122" providerId="ADAL" clId="{E532868E-1ED1-4069-9336-0E0DF4F43D6B}" dt="2020-09-02T15:21:58.309" v="5461" actId="790"/>
            <ac:spMkLst>
              <pc:docMk/>
              <pc:sldMasterMk cId="3408294523" sldId="2147483733"/>
              <pc:sldLayoutMk cId="1911862759" sldId="2147483755"/>
              <ac:spMk id="33" creationId="{00000000-0000-0000-0000-000000000000}"/>
            </ac:spMkLst>
          </pc:spChg>
        </pc:sldLayoutChg>
        <pc:sldLayoutChg chg="modSp">
          <pc:chgData name="Markheiser, Reiner" userId="84d938be-0cfb-4328-9625-adfaac57d122" providerId="ADAL" clId="{E532868E-1ED1-4069-9336-0E0DF4F43D6B}" dt="2020-09-02T15:21:58.213" v="5435" actId="790"/>
          <pc:sldLayoutMkLst>
            <pc:docMk/>
            <pc:sldMasterMk cId="3408294523" sldId="2147483733"/>
            <pc:sldLayoutMk cId="3425020262" sldId="2147483757"/>
          </pc:sldLayoutMkLst>
          <pc:spChg chg="mod">
            <ac:chgData name="Markheiser, Reiner" userId="84d938be-0cfb-4328-9625-adfaac57d122" providerId="ADAL" clId="{E532868E-1ED1-4069-9336-0E0DF4F43D6B}" dt="2020-09-02T15:21:58.213" v="5435" actId="790"/>
            <ac:spMkLst>
              <pc:docMk/>
              <pc:sldMasterMk cId="3408294523" sldId="2147483733"/>
              <pc:sldLayoutMk cId="3425020262" sldId="2147483757"/>
              <ac:spMk id="3" creationId="{00000000-0000-0000-0000-000000000000}"/>
            </ac:spMkLst>
          </pc:spChg>
          <pc:spChg chg="mod">
            <ac:chgData name="Markheiser, Reiner" userId="84d938be-0cfb-4328-9625-adfaac57d122" providerId="ADAL" clId="{E532868E-1ED1-4069-9336-0E0DF4F43D6B}" dt="2020-09-02T15:21:58.209" v="5432" actId="790"/>
            <ac:spMkLst>
              <pc:docMk/>
              <pc:sldMasterMk cId="3408294523" sldId="2147483733"/>
              <pc:sldLayoutMk cId="3425020262" sldId="2147483757"/>
              <ac:spMk id="5" creationId="{00000000-0000-0000-0000-000000000000}"/>
            </ac:spMkLst>
          </pc:spChg>
          <pc:spChg chg="mod">
            <ac:chgData name="Markheiser, Reiner" userId="84d938be-0cfb-4328-9625-adfaac57d122" providerId="ADAL" clId="{E532868E-1ED1-4069-9336-0E0DF4F43D6B}" dt="2020-09-02T15:21:58.212" v="5434" actId="790"/>
            <ac:spMkLst>
              <pc:docMk/>
              <pc:sldMasterMk cId="3408294523" sldId="2147483733"/>
              <pc:sldLayoutMk cId="3425020262" sldId="2147483757"/>
              <ac:spMk id="7" creationId="{00000000-0000-0000-0000-000000000000}"/>
            </ac:spMkLst>
          </pc:spChg>
        </pc:sldLayoutChg>
        <pc:sldLayoutChg chg="modSp">
          <pc:chgData name="Markheiser, Reiner" userId="84d938be-0cfb-4328-9625-adfaac57d122" providerId="ADAL" clId="{E532868E-1ED1-4069-9336-0E0DF4F43D6B}" dt="2020-09-02T15:21:58.170" v="5399" actId="790"/>
          <pc:sldLayoutMkLst>
            <pc:docMk/>
            <pc:sldMasterMk cId="3408294523" sldId="2147483733"/>
            <pc:sldLayoutMk cId="866416376" sldId="2147483760"/>
          </pc:sldLayoutMkLst>
          <pc:spChg chg="mod">
            <ac:chgData name="Markheiser, Reiner" userId="84d938be-0cfb-4328-9625-adfaac57d122" providerId="ADAL" clId="{E532868E-1ED1-4069-9336-0E0DF4F43D6B}" dt="2020-09-02T15:21:58.170" v="5399" actId="790"/>
            <ac:spMkLst>
              <pc:docMk/>
              <pc:sldMasterMk cId="3408294523" sldId="2147483733"/>
              <pc:sldLayoutMk cId="866416376" sldId="2147483760"/>
              <ac:spMk id="2" creationId="{00000000-0000-0000-0000-000000000000}"/>
            </ac:spMkLst>
          </pc:spChg>
          <pc:spChg chg="mod">
            <ac:chgData name="Markheiser, Reiner" userId="84d938be-0cfb-4328-9625-adfaac57d122" providerId="ADAL" clId="{E532868E-1ED1-4069-9336-0E0DF4F43D6B}" dt="2020-09-02T15:21:58.169" v="5398" actId="790"/>
            <ac:spMkLst>
              <pc:docMk/>
              <pc:sldMasterMk cId="3408294523" sldId="2147483733"/>
              <pc:sldLayoutMk cId="866416376" sldId="2147483760"/>
              <ac:spMk id="4" creationId="{00000000-0000-0000-0000-000000000000}"/>
            </ac:spMkLst>
          </pc:spChg>
          <pc:spChg chg="mod">
            <ac:chgData name="Markheiser, Reiner" userId="84d938be-0cfb-4328-9625-adfaac57d122" providerId="ADAL" clId="{E532868E-1ED1-4069-9336-0E0DF4F43D6B}" dt="2020-09-02T15:21:58.166" v="5396" actId="790"/>
            <ac:spMkLst>
              <pc:docMk/>
              <pc:sldMasterMk cId="3408294523" sldId="2147483733"/>
              <pc:sldLayoutMk cId="866416376" sldId="2147483760"/>
              <ac:spMk id="6" creationId="{00000000-0000-0000-0000-000000000000}"/>
            </ac:spMkLst>
          </pc:spChg>
          <pc:spChg chg="mod">
            <ac:chgData name="Markheiser, Reiner" userId="84d938be-0cfb-4328-9625-adfaac57d122" providerId="ADAL" clId="{E532868E-1ED1-4069-9336-0E0DF4F43D6B}" dt="2020-09-02T15:21:58.164" v="5394" actId="790"/>
            <ac:spMkLst>
              <pc:docMk/>
              <pc:sldMasterMk cId="3408294523" sldId="2147483733"/>
              <pc:sldLayoutMk cId="866416376" sldId="2147483760"/>
              <ac:spMk id="7" creationId="{00000000-0000-0000-0000-000000000000}"/>
            </ac:spMkLst>
          </pc:spChg>
        </pc:sldLayoutChg>
        <pc:sldLayoutChg chg="modSp">
          <pc:chgData name="Markheiser, Reiner" userId="84d938be-0cfb-4328-9625-adfaac57d122" providerId="ADAL" clId="{E532868E-1ED1-4069-9336-0E0DF4F43D6B}" dt="2020-09-02T15:21:58.224" v="5444" actId="790"/>
          <pc:sldLayoutMkLst>
            <pc:docMk/>
            <pc:sldMasterMk cId="3408294523" sldId="2147483733"/>
            <pc:sldLayoutMk cId="1287227243" sldId="2147483763"/>
          </pc:sldLayoutMkLst>
          <pc:spChg chg="mod">
            <ac:chgData name="Markheiser, Reiner" userId="84d938be-0cfb-4328-9625-adfaac57d122" providerId="ADAL" clId="{E532868E-1ED1-4069-9336-0E0DF4F43D6B}" dt="2020-09-02T15:21:58.224" v="5444" actId="790"/>
            <ac:spMkLst>
              <pc:docMk/>
              <pc:sldMasterMk cId="3408294523" sldId="2147483733"/>
              <pc:sldLayoutMk cId="1287227243" sldId="2147483763"/>
              <ac:spMk id="3" creationId="{00000000-0000-0000-0000-000000000000}"/>
            </ac:spMkLst>
          </pc:spChg>
          <pc:spChg chg="mod">
            <ac:chgData name="Markheiser, Reiner" userId="84d938be-0cfb-4328-9625-adfaac57d122" providerId="ADAL" clId="{E532868E-1ED1-4069-9336-0E0DF4F43D6B}" dt="2020-09-02T15:21:58.223" v="5443" actId="790"/>
            <ac:spMkLst>
              <pc:docMk/>
              <pc:sldMasterMk cId="3408294523" sldId="2147483733"/>
              <pc:sldLayoutMk cId="1287227243" sldId="2147483763"/>
              <ac:spMk id="4" creationId="{00000000-0000-0000-0000-000000000000}"/>
            </ac:spMkLst>
          </pc:spChg>
          <pc:spChg chg="mod">
            <ac:chgData name="Markheiser, Reiner" userId="84d938be-0cfb-4328-9625-adfaac57d122" providerId="ADAL" clId="{E532868E-1ED1-4069-9336-0E0DF4F43D6B}" dt="2020-09-02T15:21:58.220" v="5441" actId="790"/>
            <ac:spMkLst>
              <pc:docMk/>
              <pc:sldMasterMk cId="3408294523" sldId="2147483733"/>
              <pc:sldLayoutMk cId="1287227243" sldId="2147483763"/>
              <ac:spMk id="5" creationId="{00000000-0000-0000-0000-000000000000}"/>
            </ac:spMkLst>
          </pc:spChg>
        </pc:sldLayoutChg>
        <pc:sldLayoutChg chg="modSp">
          <pc:chgData name="Markheiser, Reiner" userId="84d938be-0cfb-4328-9625-adfaac57d122" providerId="ADAL" clId="{E532868E-1ED1-4069-9336-0E0DF4F43D6B}" dt="2020-09-02T15:21:58.140" v="5381" actId="790"/>
          <pc:sldLayoutMkLst>
            <pc:docMk/>
            <pc:sldMasterMk cId="3408294523" sldId="2147483733"/>
            <pc:sldLayoutMk cId="4109527874" sldId="2147483765"/>
          </pc:sldLayoutMkLst>
          <pc:spChg chg="mod">
            <ac:chgData name="Markheiser, Reiner" userId="84d938be-0cfb-4328-9625-adfaac57d122" providerId="ADAL" clId="{E532868E-1ED1-4069-9336-0E0DF4F43D6B}" dt="2020-09-02T15:21:58.140" v="5381" actId="790"/>
            <ac:spMkLst>
              <pc:docMk/>
              <pc:sldMasterMk cId="3408294523" sldId="2147483733"/>
              <pc:sldLayoutMk cId="4109527874" sldId="2147483765"/>
              <ac:spMk id="2" creationId="{00000000-0000-0000-0000-000000000000}"/>
            </ac:spMkLst>
          </pc:spChg>
        </pc:sldLayoutChg>
        <pc:sldLayoutChg chg="modSp">
          <pc:chgData name="Markheiser, Reiner" userId="84d938be-0cfb-4328-9625-adfaac57d122" providerId="ADAL" clId="{E532868E-1ED1-4069-9336-0E0DF4F43D6B}" dt="2020-09-02T15:21:58.143" v="5383" actId="790"/>
          <pc:sldLayoutMkLst>
            <pc:docMk/>
            <pc:sldMasterMk cId="3408294523" sldId="2147483733"/>
            <pc:sldLayoutMk cId="1008985274" sldId="2147483767"/>
          </pc:sldLayoutMkLst>
          <pc:spChg chg="mod">
            <ac:chgData name="Markheiser, Reiner" userId="84d938be-0cfb-4328-9625-adfaac57d122" providerId="ADAL" clId="{E532868E-1ED1-4069-9336-0E0DF4F43D6B}" dt="2020-09-02T15:21:58.143" v="5383" actId="790"/>
            <ac:spMkLst>
              <pc:docMk/>
              <pc:sldMasterMk cId="3408294523" sldId="2147483733"/>
              <pc:sldLayoutMk cId="1008985274" sldId="2147483767"/>
              <ac:spMk id="2" creationId="{00000000-0000-0000-0000-000000000000}"/>
            </ac:spMkLst>
          </pc:spChg>
          <pc:spChg chg="mod">
            <ac:chgData name="Markheiser, Reiner" userId="84d938be-0cfb-4328-9625-adfaac57d122" providerId="ADAL" clId="{E532868E-1ED1-4069-9336-0E0DF4F43D6B}" dt="2020-09-02T15:21:58.142" v="5382" actId="790"/>
            <ac:spMkLst>
              <pc:docMk/>
              <pc:sldMasterMk cId="3408294523" sldId="2147483733"/>
              <pc:sldLayoutMk cId="1008985274" sldId="2147483767"/>
              <ac:spMk id="4" creationId="{00000000-0000-0000-0000-000000000000}"/>
            </ac:spMkLst>
          </pc:spChg>
        </pc:sldLayoutChg>
        <pc:sldLayoutChg chg="modSp">
          <pc:chgData name="Markheiser, Reiner" userId="84d938be-0cfb-4328-9625-adfaac57d122" providerId="ADAL" clId="{E532868E-1ED1-4069-9336-0E0DF4F43D6B}" dt="2020-09-02T15:21:58.178" v="5406" actId="790"/>
          <pc:sldLayoutMkLst>
            <pc:docMk/>
            <pc:sldMasterMk cId="3408294523" sldId="2147483733"/>
            <pc:sldLayoutMk cId="2504941297" sldId="2147483768"/>
          </pc:sldLayoutMkLst>
          <pc:spChg chg="mod">
            <ac:chgData name="Markheiser, Reiner" userId="84d938be-0cfb-4328-9625-adfaac57d122" providerId="ADAL" clId="{E532868E-1ED1-4069-9336-0E0DF4F43D6B}" dt="2020-09-02T15:21:58.178" v="5406" actId="790"/>
            <ac:spMkLst>
              <pc:docMk/>
              <pc:sldMasterMk cId="3408294523" sldId="2147483733"/>
              <pc:sldLayoutMk cId="2504941297" sldId="2147483768"/>
              <ac:spMk id="2" creationId="{00000000-0000-0000-0000-000000000000}"/>
            </ac:spMkLst>
          </pc:spChg>
          <pc:spChg chg="mod">
            <ac:chgData name="Markheiser, Reiner" userId="84d938be-0cfb-4328-9625-adfaac57d122" providerId="ADAL" clId="{E532868E-1ED1-4069-9336-0E0DF4F43D6B}" dt="2020-09-02T15:21:58.177" v="5404" actId="790"/>
            <ac:spMkLst>
              <pc:docMk/>
              <pc:sldMasterMk cId="3408294523" sldId="2147483733"/>
              <pc:sldLayoutMk cId="2504941297" sldId="2147483768"/>
              <ac:spMk id="3" creationId="{00000000-0000-0000-0000-000000000000}"/>
            </ac:spMkLst>
          </pc:spChg>
          <pc:spChg chg="mod">
            <ac:chgData name="Markheiser, Reiner" userId="84d938be-0cfb-4328-9625-adfaac57d122" providerId="ADAL" clId="{E532868E-1ED1-4069-9336-0E0DF4F43D6B}" dt="2020-09-02T15:21:58.178" v="5405" actId="790"/>
            <ac:spMkLst>
              <pc:docMk/>
              <pc:sldMasterMk cId="3408294523" sldId="2147483733"/>
              <pc:sldLayoutMk cId="2504941297" sldId="2147483768"/>
              <ac:spMk id="5" creationId="{00000000-0000-0000-0000-000000000000}"/>
            </ac:spMkLst>
          </pc:spChg>
          <pc:spChg chg="mod">
            <ac:chgData name="Markheiser, Reiner" userId="84d938be-0cfb-4328-9625-adfaac57d122" providerId="ADAL" clId="{E532868E-1ED1-4069-9336-0E0DF4F43D6B}" dt="2020-09-02T15:21:58.172" v="5401" actId="790"/>
            <ac:spMkLst>
              <pc:docMk/>
              <pc:sldMasterMk cId="3408294523" sldId="2147483733"/>
              <pc:sldLayoutMk cId="2504941297" sldId="2147483768"/>
              <ac:spMk id="17" creationId="{00000000-0000-0000-0000-000000000000}"/>
            </ac:spMkLst>
          </pc:spChg>
          <pc:spChg chg="mod">
            <ac:chgData name="Markheiser, Reiner" userId="84d938be-0cfb-4328-9625-adfaac57d122" providerId="ADAL" clId="{E532868E-1ED1-4069-9336-0E0DF4F43D6B}" dt="2020-09-02T15:21:58.174" v="5402" actId="790"/>
            <ac:spMkLst>
              <pc:docMk/>
              <pc:sldMasterMk cId="3408294523" sldId="2147483733"/>
              <pc:sldLayoutMk cId="2504941297" sldId="2147483768"/>
              <ac:spMk id="18" creationId="{00000000-0000-0000-0000-000000000000}"/>
            </ac:spMkLst>
          </pc:spChg>
        </pc:sldLayoutChg>
        <pc:sldLayoutChg chg="modSp">
          <pc:chgData name="Markheiser, Reiner" userId="84d938be-0cfb-4328-9625-adfaac57d122" providerId="ADAL" clId="{E532868E-1ED1-4069-9336-0E0DF4F43D6B}" dt="2020-09-02T15:21:58.189" v="5416" actId="790"/>
          <pc:sldLayoutMkLst>
            <pc:docMk/>
            <pc:sldMasterMk cId="3408294523" sldId="2147483733"/>
            <pc:sldLayoutMk cId="727667599" sldId="2147483769"/>
          </pc:sldLayoutMkLst>
          <pc:spChg chg="mod">
            <ac:chgData name="Markheiser, Reiner" userId="84d938be-0cfb-4328-9625-adfaac57d122" providerId="ADAL" clId="{E532868E-1ED1-4069-9336-0E0DF4F43D6B}" dt="2020-09-02T15:21:58.189" v="5416" actId="790"/>
            <ac:spMkLst>
              <pc:docMk/>
              <pc:sldMasterMk cId="3408294523" sldId="2147483733"/>
              <pc:sldLayoutMk cId="727667599" sldId="2147483769"/>
              <ac:spMk id="2" creationId="{00000000-0000-0000-0000-000000000000}"/>
            </ac:spMkLst>
          </pc:spChg>
          <pc:spChg chg="mod">
            <ac:chgData name="Markheiser, Reiner" userId="84d938be-0cfb-4328-9625-adfaac57d122" providerId="ADAL" clId="{E532868E-1ED1-4069-9336-0E0DF4F43D6B}" dt="2020-09-02T15:21:58.187" v="5414" actId="790"/>
            <ac:spMkLst>
              <pc:docMk/>
              <pc:sldMasterMk cId="3408294523" sldId="2147483733"/>
              <pc:sldLayoutMk cId="727667599" sldId="2147483769"/>
              <ac:spMk id="3" creationId="{00000000-0000-0000-0000-000000000000}"/>
            </ac:spMkLst>
          </pc:spChg>
          <pc:spChg chg="mod">
            <ac:chgData name="Markheiser, Reiner" userId="84d938be-0cfb-4328-9625-adfaac57d122" providerId="ADAL" clId="{E532868E-1ED1-4069-9336-0E0DF4F43D6B}" dt="2020-09-02T15:21:58.188" v="5415" actId="790"/>
            <ac:spMkLst>
              <pc:docMk/>
              <pc:sldMasterMk cId="3408294523" sldId="2147483733"/>
              <pc:sldLayoutMk cId="727667599" sldId="2147483769"/>
              <ac:spMk id="5" creationId="{00000000-0000-0000-0000-000000000000}"/>
            </ac:spMkLst>
          </pc:spChg>
          <pc:spChg chg="mod">
            <ac:chgData name="Markheiser, Reiner" userId="84d938be-0cfb-4328-9625-adfaac57d122" providerId="ADAL" clId="{E532868E-1ED1-4069-9336-0E0DF4F43D6B}" dt="2020-09-02T15:21:58.184" v="5411" actId="790"/>
            <ac:spMkLst>
              <pc:docMk/>
              <pc:sldMasterMk cId="3408294523" sldId="2147483733"/>
              <pc:sldLayoutMk cId="727667599" sldId="2147483769"/>
              <ac:spMk id="9" creationId="{00000000-0000-0000-0000-000000000000}"/>
            </ac:spMkLst>
          </pc:spChg>
          <pc:spChg chg="mod">
            <ac:chgData name="Markheiser, Reiner" userId="84d938be-0cfb-4328-9625-adfaac57d122" providerId="ADAL" clId="{E532868E-1ED1-4069-9336-0E0DF4F43D6B}" dt="2020-09-02T15:21:58.185" v="5412" actId="790"/>
            <ac:spMkLst>
              <pc:docMk/>
              <pc:sldMasterMk cId="3408294523" sldId="2147483733"/>
              <pc:sldLayoutMk cId="727667599" sldId="2147483769"/>
              <ac:spMk id="10" creationId="{00000000-0000-0000-0000-000000000000}"/>
            </ac:spMkLst>
          </pc:spChg>
          <pc:spChg chg="mod">
            <ac:chgData name="Markheiser, Reiner" userId="84d938be-0cfb-4328-9625-adfaac57d122" providerId="ADAL" clId="{E532868E-1ED1-4069-9336-0E0DF4F43D6B}" dt="2020-09-02T15:21:58.181" v="5408" actId="790"/>
            <ac:spMkLst>
              <pc:docMk/>
              <pc:sldMasterMk cId="3408294523" sldId="2147483733"/>
              <pc:sldLayoutMk cId="727667599" sldId="2147483769"/>
              <ac:spMk id="17" creationId="{00000000-0000-0000-0000-000000000000}"/>
            </ac:spMkLst>
          </pc:spChg>
          <pc:spChg chg="mod">
            <ac:chgData name="Markheiser, Reiner" userId="84d938be-0cfb-4328-9625-adfaac57d122" providerId="ADAL" clId="{E532868E-1ED1-4069-9336-0E0DF4F43D6B}" dt="2020-09-02T15:21:58.182" v="5409" actId="790"/>
            <ac:spMkLst>
              <pc:docMk/>
              <pc:sldMasterMk cId="3408294523" sldId="2147483733"/>
              <pc:sldLayoutMk cId="727667599" sldId="2147483769"/>
              <ac:spMk id="18" creationId="{00000000-0000-0000-0000-000000000000}"/>
            </ac:spMkLst>
          </pc:spChg>
        </pc:sldLayoutChg>
        <pc:sldLayoutChg chg="modSp">
          <pc:chgData name="Markheiser, Reiner" userId="84d938be-0cfb-4328-9625-adfaac57d122" providerId="ADAL" clId="{E532868E-1ED1-4069-9336-0E0DF4F43D6B}" dt="2020-09-02T15:21:58.205" v="5429" actId="790"/>
          <pc:sldLayoutMkLst>
            <pc:docMk/>
            <pc:sldMasterMk cId="3408294523" sldId="2147483733"/>
            <pc:sldLayoutMk cId="2680594478" sldId="2147483770"/>
          </pc:sldLayoutMkLst>
          <pc:spChg chg="mod">
            <ac:chgData name="Markheiser, Reiner" userId="84d938be-0cfb-4328-9625-adfaac57d122" providerId="ADAL" clId="{E532868E-1ED1-4069-9336-0E0DF4F43D6B}" dt="2020-09-02T15:21:58.205" v="5429" actId="790"/>
            <ac:spMkLst>
              <pc:docMk/>
              <pc:sldMasterMk cId="3408294523" sldId="2147483733"/>
              <pc:sldLayoutMk cId="2680594478" sldId="2147483770"/>
              <ac:spMk id="2" creationId="{00000000-0000-0000-0000-000000000000}"/>
            </ac:spMkLst>
          </pc:spChg>
          <pc:spChg chg="mod">
            <ac:chgData name="Markheiser, Reiner" userId="84d938be-0cfb-4328-9625-adfaac57d122" providerId="ADAL" clId="{E532868E-1ED1-4069-9336-0E0DF4F43D6B}" dt="2020-09-02T15:21:58.192" v="5418" actId="790"/>
            <ac:spMkLst>
              <pc:docMk/>
              <pc:sldMasterMk cId="3408294523" sldId="2147483733"/>
              <pc:sldLayoutMk cId="2680594478" sldId="2147483770"/>
              <ac:spMk id="3" creationId="{00000000-0000-0000-0000-000000000000}"/>
            </ac:spMkLst>
          </pc:spChg>
          <pc:spChg chg="mod">
            <ac:chgData name="Markheiser, Reiner" userId="84d938be-0cfb-4328-9625-adfaac57d122" providerId="ADAL" clId="{E532868E-1ED1-4069-9336-0E0DF4F43D6B}" dt="2020-09-02T15:21:58.194" v="5419" actId="790"/>
            <ac:spMkLst>
              <pc:docMk/>
              <pc:sldMasterMk cId="3408294523" sldId="2147483733"/>
              <pc:sldLayoutMk cId="2680594478" sldId="2147483770"/>
              <ac:spMk id="5" creationId="{00000000-0000-0000-0000-000000000000}"/>
            </ac:spMkLst>
          </pc:spChg>
          <pc:spChg chg="mod">
            <ac:chgData name="Markheiser, Reiner" userId="84d938be-0cfb-4328-9625-adfaac57d122" providerId="ADAL" clId="{E532868E-1ED1-4069-9336-0E0DF4F43D6B}" dt="2020-09-02T15:21:58.200" v="5424" actId="790"/>
            <ac:spMkLst>
              <pc:docMk/>
              <pc:sldMasterMk cId="3408294523" sldId="2147483733"/>
              <pc:sldLayoutMk cId="2680594478" sldId="2147483770"/>
              <ac:spMk id="9" creationId="{00000000-0000-0000-0000-000000000000}"/>
            </ac:spMkLst>
          </pc:spChg>
          <pc:spChg chg="mod">
            <ac:chgData name="Markheiser, Reiner" userId="84d938be-0cfb-4328-9625-adfaac57d122" providerId="ADAL" clId="{E532868E-1ED1-4069-9336-0E0DF4F43D6B}" dt="2020-09-02T15:21:58.201" v="5425" actId="790"/>
            <ac:spMkLst>
              <pc:docMk/>
              <pc:sldMasterMk cId="3408294523" sldId="2147483733"/>
              <pc:sldLayoutMk cId="2680594478" sldId="2147483770"/>
              <ac:spMk id="10" creationId="{00000000-0000-0000-0000-000000000000}"/>
            </ac:spMkLst>
          </pc:spChg>
          <pc:spChg chg="mod">
            <ac:chgData name="Markheiser, Reiner" userId="84d938be-0cfb-4328-9625-adfaac57d122" providerId="ADAL" clId="{E532868E-1ED1-4069-9336-0E0DF4F43D6B}" dt="2020-09-02T15:21:58.203" v="5427" actId="790"/>
            <ac:spMkLst>
              <pc:docMk/>
              <pc:sldMasterMk cId="3408294523" sldId="2147483733"/>
              <pc:sldLayoutMk cId="2680594478" sldId="2147483770"/>
              <ac:spMk id="13" creationId="{00000000-0000-0000-0000-000000000000}"/>
            </ac:spMkLst>
          </pc:spChg>
          <pc:spChg chg="mod">
            <ac:chgData name="Markheiser, Reiner" userId="84d938be-0cfb-4328-9625-adfaac57d122" providerId="ADAL" clId="{E532868E-1ED1-4069-9336-0E0DF4F43D6B}" dt="2020-09-02T15:21:58.204" v="5428" actId="790"/>
            <ac:spMkLst>
              <pc:docMk/>
              <pc:sldMasterMk cId="3408294523" sldId="2147483733"/>
              <pc:sldLayoutMk cId="2680594478" sldId="2147483770"/>
              <ac:spMk id="14" creationId="{00000000-0000-0000-0000-000000000000}"/>
            </ac:spMkLst>
          </pc:spChg>
          <pc:spChg chg="mod">
            <ac:chgData name="Markheiser, Reiner" userId="84d938be-0cfb-4328-9625-adfaac57d122" providerId="ADAL" clId="{E532868E-1ED1-4069-9336-0E0DF4F43D6B}" dt="2020-09-02T15:21:58.196" v="5421" actId="790"/>
            <ac:spMkLst>
              <pc:docMk/>
              <pc:sldMasterMk cId="3408294523" sldId="2147483733"/>
              <pc:sldLayoutMk cId="2680594478" sldId="2147483770"/>
              <ac:spMk id="17" creationId="{00000000-0000-0000-0000-000000000000}"/>
            </ac:spMkLst>
          </pc:spChg>
          <pc:spChg chg="mod">
            <ac:chgData name="Markheiser, Reiner" userId="84d938be-0cfb-4328-9625-adfaac57d122" providerId="ADAL" clId="{E532868E-1ED1-4069-9336-0E0DF4F43D6B}" dt="2020-09-02T15:21:58.197" v="5422" actId="790"/>
            <ac:spMkLst>
              <pc:docMk/>
              <pc:sldMasterMk cId="3408294523" sldId="2147483733"/>
              <pc:sldLayoutMk cId="2680594478" sldId="2147483770"/>
              <ac:spMk id="18" creationId="{00000000-0000-0000-0000-000000000000}"/>
            </ac:spMkLst>
          </pc:spChg>
        </pc:sldLayoutChg>
        <pc:sldLayoutChg chg="modSp">
          <pc:chgData name="Markheiser, Reiner" userId="84d938be-0cfb-4328-9625-adfaac57d122" providerId="ADAL" clId="{E532868E-1ED1-4069-9336-0E0DF4F43D6B}" dt="2020-09-02T15:21:58.219" v="5440" actId="790"/>
          <pc:sldLayoutMkLst>
            <pc:docMk/>
            <pc:sldMasterMk cId="3408294523" sldId="2147483733"/>
            <pc:sldLayoutMk cId="4139791144" sldId="2147483771"/>
          </pc:sldLayoutMkLst>
          <pc:spChg chg="mod">
            <ac:chgData name="Markheiser, Reiner" userId="84d938be-0cfb-4328-9625-adfaac57d122" providerId="ADAL" clId="{E532868E-1ED1-4069-9336-0E0DF4F43D6B}" dt="2020-09-02T15:21:58.219" v="5440" actId="790"/>
            <ac:spMkLst>
              <pc:docMk/>
              <pc:sldMasterMk cId="3408294523" sldId="2147483733"/>
              <pc:sldLayoutMk cId="4139791144" sldId="2147483771"/>
              <ac:spMk id="5" creationId="{00000000-0000-0000-0000-000000000000}"/>
            </ac:spMkLst>
          </pc:spChg>
        </pc:sldLayoutChg>
        <pc:sldLayoutChg chg="modSp">
          <pc:chgData name="Markheiser, Reiner" userId="84d938be-0cfb-4328-9625-adfaac57d122" providerId="ADAL" clId="{E532868E-1ED1-4069-9336-0E0DF4F43D6B}" dt="2020-09-02T15:21:58.127" v="5368" actId="790"/>
          <pc:sldLayoutMkLst>
            <pc:docMk/>
            <pc:sldMasterMk cId="3408294523" sldId="2147483733"/>
            <pc:sldLayoutMk cId="2452717617" sldId="2147483772"/>
          </pc:sldLayoutMkLst>
          <pc:spChg chg="mod">
            <ac:chgData name="Markheiser, Reiner" userId="84d938be-0cfb-4328-9625-adfaac57d122" providerId="ADAL" clId="{E532868E-1ED1-4069-9336-0E0DF4F43D6B}" dt="2020-09-02T15:21:58.124" v="5365" actId="790"/>
            <ac:spMkLst>
              <pc:docMk/>
              <pc:sldMasterMk cId="3408294523" sldId="2147483733"/>
              <pc:sldLayoutMk cId="2452717617" sldId="2147483772"/>
              <ac:spMk id="3" creationId="{00000000-0000-0000-0000-000000000000}"/>
            </ac:spMkLst>
          </pc:spChg>
          <pc:spChg chg="mod">
            <ac:chgData name="Markheiser, Reiner" userId="84d938be-0cfb-4328-9625-adfaac57d122" providerId="ADAL" clId="{E532868E-1ED1-4069-9336-0E0DF4F43D6B}" dt="2020-09-02T15:21:58.125" v="5366" actId="790"/>
            <ac:spMkLst>
              <pc:docMk/>
              <pc:sldMasterMk cId="3408294523" sldId="2147483733"/>
              <pc:sldLayoutMk cId="2452717617" sldId="2147483772"/>
              <ac:spMk id="5" creationId="{00000000-0000-0000-0000-000000000000}"/>
            </ac:spMkLst>
          </pc:spChg>
          <pc:spChg chg="mod">
            <ac:chgData name="Markheiser, Reiner" userId="84d938be-0cfb-4328-9625-adfaac57d122" providerId="ADAL" clId="{E532868E-1ED1-4069-9336-0E0DF4F43D6B}" dt="2020-09-02T15:21:58.127" v="5368" actId="790"/>
            <ac:spMkLst>
              <pc:docMk/>
              <pc:sldMasterMk cId="3408294523" sldId="2147483733"/>
              <pc:sldLayoutMk cId="2452717617" sldId="2147483772"/>
              <ac:spMk id="7" creationId="{CC5DA657-F493-48EC-90FC-B29829A4EEFB}"/>
            </ac:spMkLst>
          </pc:spChg>
          <pc:spChg chg="mod">
            <ac:chgData name="Markheiser, Reiner" userId="84d938be-0cfb-4328-9625-adfaac57d122" providerId="ADAL" clId="{E532868E-1ED1-4069-9336-0E0DF4F43D6B}" dt="2020-09-02T15:21:58.121" v="5363" actId="790"/>
            <ac:spMkLst>
              <pc:docMk/>
              <pc:sldMasterMk cId="3408294523" sldId="2147483733"/>
              <pc:sldLayoutMk cId="2452717617" sldId="2147483772"/>
              <ac:spMk id="13" creationId="{00000000-0000-0000-0000-000000000000}"/>
            </ac:spMkLst>
          </pc:spChg>
          <pc:spChg chg="mod">
            <ac:chgData name="Markheiser, Reiner" userId="84d938be-0cfb-4328-9625-adfaac57d122" providerId="ADAL" clId="{E532868E-1ED1-4069-9336-0E0DF4F43D6B}" dt="2020-09-02T15:21:58.122" v="5364" actId="790"/>
            <ac:spMkLst>
              <pc:docMk/>
              <pc:sldMasterMk cId="3408294523" sldId="2147483733"/>
              <pc:sldLayoutMk cId="2452717617" sldId="2147483772"/>
              <ac:spMk id="19" creationId="{00000000-0000-0000-0000-000000000000}"/>
            </ac:spMkLst>
          </pc:spChg>
        </pc:sldLayoutChg>
        <pc:sldLayoutChg chg="modSp">
          <pc:chgData name="Markheiser, Reiner" userId="84d938be-0cfb-4328-9625-adfaac57d122" providerId="ADAL" clId="{E532868E-1ED1-4069-9336-0E0DF4F43D6B}" dt="2020-09-02T15:21:58.130" v="5372" actId="790"/>
          <pc:sldLayoutMkLst>
            <pc:docMk/>
            <pc:sldMasterMk cId="3408294523" sldId="2147483733"/>
            <pc:sldLayoutMk cId="1982410628" sldId="2147483773"/>
          </pc:sldLayoutMkLst>
          <pc:spChg chg="mod">
            <ac:chgData name="Markheiser, Reiner" userId="84d938be-0cfb-4328-9625-adfaac57d122" providerId="ADAL" clId="{E532868E-1ED1-4069-9336-0E0DF4F43D6B}" dt="2020-09-02T15:21:58.130" v="5372" actId="790"/>
            <ac:spMkLst>
              <pc:docMk/>
              <pc:sldMasterMk cId="3408294523" sldId="2147483733"/>
              <pc:sldLayoutMk cId="1982410628" sldId="2147483773"/>
              <ac:spMk id="4" creationId="{00000000-0000-0000-0000-000000000000}"/>
            </ac:spMkLst>
          </pc:spChg>
          <pc:spChg chg="mod">
            <ac:chgData name="Markheiser, Reiner" userId="84d938be-0cfb-4328-9625-adfaac57d122" providerId="ADAL" clId="{E532868E-1ED1-4069-9336-0E0DF4F43D6B}" dt="2020-09-02T15:21:58.129" v="5371" actId="790"/>
            <ac:spMkLst>
              <pc:docMk/>
              <pc:sldMasterMk cId="3408294523" sldId="2147483733"/>
              <pc:sldLayoutMk cId="1982410628" sldId="2147483773"/>
              <ac:spMk id="6" creationId="{00000000-0000-0000-0000-000000000000}"/>
            </ac:spMkLst>
          </pc:spChg>
          <pc:spChg chg="mod">
            <ac:chgData name="Markheiser, Reiner" userId="84d938be-0cfb-4328-9625-adfaac57d122" providerId="ADAL" clId="{E532868E-1ED1-4069-9336-0E0DF4F43D6B}" dt="2020-09-02T15:21:58.128" v="5370" actId="790"/>
            <ac:spMkLst>
              <pc:docMk/>
              <pc:sldMasterMk cId="3408294523" sldId="2147483733"/>
              <pc:sldLayoutMk cId="1982410628" sldId="2147483773"/>
              <ac:spMk id="24" creationId="{00000000-0000-0000-0000-000000000000}"/>
            </ac:spMkLst>
          </pc:spChg>
        </pc:sldLayoutChg>
        <pc:sldLayoutChg chg="modSp">
          <pc:chgData name="Markheiser, Reiner" userId="84d938be-0cfb-4328-9625-adfaac57d122" providerId="ADAL" clId="{E532868E-1ED1-4069-9336-0E0DF4F43D6B}" dt="2020-09-02T15:21:58.150" v="5387" actId="790"/>
          <pc:sldLayoutMkLst>
            <pc:docMk/>
            <pc:sldMasterMk cId="3408294523" sldId="2147483733"/>
            <pc:sldLayoutMk cId="2129332223" sldId="2147483774"/>
          </pc:sldLayoutMkLst>
          <pc:spChg chg="mod">
            <ac:chgData name="Markheiser, Reiner" userId="84d938be-0cfb-4328-9625-adfaac57d122" providerId="ADAL" clId="{E532868E-1ED1-4069-9336-0E0DF4F43D6B}" dt="2020-09-02T15:21:58.150" v="5387" actId="790"/>
            <ac:spMkLst>
              <pc:docMk/>
              <pc:sldMasterMk cId="3408294523" sldId="2147483733"/>
              <pc:sldLayoutMk cId="2129332223" sldId="2147483774"/>
              <ac:spMk id="3" creationId="{00000000-0000-0000-0000-000000000000}"/>
            </ac:spMkLst>
          </pc:spChg>
          <pc:spChg chg="mod">
            <ac:chgData name="Markheiser, Reiner" userId="84d938be-0cfb-4328-9625-adfaac57d122" providerId="ADAL" clId="{E532868E-1ED1-4069-9336-0E0DF4F43D6B}" dt="2020-09-02T15:21:58.149" v="5386" actId="790"/>
            <ac:spMkLst>
              <pc:docMk/>
              <pc:sldMasterMk cId="3408294523" sldId="2147483733"/>
              <pc:sldLayoutMk cId="2129332223" sldId="2147483774"/>
              <ac:spMk id="4" creationId="{00000000-0000-0000-0000-000000000000}"/>
            </ac:spMkLst>
          </pc:spChg>
        </pc:sldLayoutChg>
        <pc:sldLayoutChg chg="modSp">
          <pc:chgData name="Markheiser, Reiner" userId="84d938be-0cfb-4328-9625-adfaac57d122" providerId="ADAL" clId="{E532868E-1ED1-4069-9336-0E0DF4F43D6B}" dt="2020-09-02T15:21:58.135" v="5377" actId="790"/>
          <pc:sldLayoutMkLst>
            <pc:docMk/>
            <pc:sldMasterMk cId="3408294523" sldId="2147483733"/>
            <pc:sldLayoutMk cId="3048046299" sldId="2147483775"/>
          </pc:sldLayoutMkLst>
          <pc:spChg chg="mod">
            <ac:chgData name="Markheiser, Reiner" userId="84d938be-0cfb-4328-9625-adfaac57d122" providerId="ADAL" clId="{E532868E-1ED1-4069-9336-0E0DF4F43D6B}" dt="2020-09-02T15:21:58.134" v="5376" actId="790"/>
            <ac:spMkLst>
              <pc:docMk/>
              <pc:sldMasterMk cId="3408294523" sldId="2147483733"/>
              <pc:sldLayoutMk cId="3048046299" sldId="2147483775"/>
              <ac:spMk id="6" creationId="{00000000-0000-0000-0000-000000000000}"/>
            </ac:spMkLst>
          </pc:spChg>
          <pc:spChg chg="mod">
            <ac:chgData name="Markheiser, Reiner" userId="84d938be-0cfb-4328-9625-adfaac57d122" providerId="ADAL" clId="{E532868E-1ED1-4069-9336-0E0DF4F43D6B}" dt="2020-09-02T15:21:58.132" v="5373" actId="790"/>
            <ac:spMkLst>
              <pc:docMk/>
              <pc:sldMasterMk cId="3408294523" sldId="2147483733"/>
              <pc:sldLayoutMk cId="3048046299" sldId="2147483775"/>
              <ac:spMk id="7" creationId="{00000000-0000-0000-0000-000000000000}"/>
            </ac:spMkLst>
          </pc:spChg>
          <pc:spChg chg="mod">
            <ac:chgData name="Markheiser, Reiner" userId="84d938be-0cfb-4328-9625-adfaac57d122" providerId="ADAL" clId="{E532868E-1ED1-4069-9336-0E0DF4F43D6B}" dt="2020-09-02T15:21:58.135" v="5377" actId="790"/>
            <ac:spMkLst>
              <pc:docMk/>
              <pc:sldMasterMk cId="3408294523" sldId="2147483733"/>
              <pc:sldLayoutMk cId="3048046299" sldId="2147483775"/>
              <ac:spMk id="8" creationId="{00000000-0000-0000-0000-000000000000}"/>
            </ac:spMkLst>
          </pc:spChg>
          <pc:spChg chg="mod">
            <ac:chgData name="Markheiser, Reiner" userId="84d938be-0cfb-4328-9625-adfaac57d122" providerId="ADAL" clId="{E532868E-1ED1-4069-9336-0E0DF4F43D6B}" dt="2020-09-02T15:21:58.133" v="5375" actId="790"/>
            <ac:spMkLst>
              <pc:docMk/>
              <pc:sldMasterMk cId="3408294523" sldId="2147483733"/>
              <pc:sldLayoutMk cId="3048046299" sldId="2147483775"/>
              <ac:spMk id="24" creationId="{00000000-0000-0000-0000-000000000000}"/>
            </ac:spMkLst>
          </pc:spChg>
        </pc:sldLayoutChg>
      </pc:sldMasterChg>
      <pc:sldMasterChg chg="add del addSldLayout delSldLayout">
        <pc:chgData name="Markheiser, Reiner" userId="84d938be-0cfb-4328-9625-adfaac57d122" providerId="ADAL" clId="{E532868E-1ED1-4069-9336-0E0DF4F43D6B}" dt="2020-10-13T12:59:47.510" v="6061" actId="2696"/>
        <pc:sldMasterMkLst>
          <pc:docMk/>
          <pc:sldMasterMk cId="3348096112" sldId="2147483785"/>
        </pc:sldMasterMkLst>
        <pc:sldLayoutChg chg="add del">
          <pc:chgData name="Markheiser, Reiner" userId="84d938be-0cfb-4328-9625-adfaac57d122" providerId="ADAL" clId="{E532868E-1ED1-4069-9336-0E0DF4F43D6B}" dt="2020-10-13T12:59:47.480" v="6035" actId="2696"/>
          <pc:sldLayoutMkLst>
            <pc:docMk/>
            <pc:sldMasterMk cId="3348096112" sldId="2147483785"/>
            <pc:sldLayoutMk cId="1293285066" sldId="2147483786"/>
          </pc:sldLayoutMkLst>
        </pc:sldLayoutChg>
        <pc:sldLayoutChg chg="add del">
          <pc:chgData name="Markheiser, Reiner" userId="84d938be-0cfb-4328-9625-adfaac57d122" providerId="ADAL" clId="{E532868E-1ED1-4069-9336-0E0DF4F43D6B}" dt="2020-10-13T12:59:47.481" v="6036" actId="2696"/>
          <pc:sldLayoutMkLst>
            <pc:docMk/>
            <pc:sldMasterMk cId="3348096112" sldId="2147483785"/>
            <pc:sldLayoutMk cId="726587061" sldId="2147483787"/>
          </pc:sldLayoutMkLst>
        </pc:sldLayoutChg>
        <pc:sldLayoutChg chg="add del">
          <pc:chgData name="Markheiser, Reiner" userId="84d938be-0cfb-4328-9625-adfaac57d122" providerId="ADAL" clId="{E532868E-1ED1-4069-9336-0E0DF4F43D6B}" dt="2020-10-13T12:59:47.483" v="6037" actId="2696"/>
          <pc:sldLayoutMkLst>
            <pc:docMk/>
            <pc:sldMasterMk cId="3348096112" sldId="2147483785"/>
            <pc:sldLayoutMk cId="953591421" sldId="2147483788"/>
          </pc:sldLayoutMkLst>
        </pc:sldLayoutChg>
        <pc:sldLayoutChg chg="add del">
          <pc:chgData name="Markheiser, Reiner" userId="84d938be-0cfb-4328-9625-adfaac57d122" providerId="ADAL" clId="{E532868E-1ED1-4069-9336-0E0DF4F43D6B}" dt="2020-10-13T12:59:47.483" v="6038" actId="2696"/>
          <pc:sldLayoutMkLst>
            <pc:docMk/>
            <pc:sldMasterMk cId="3348096112" sldId="2147483785"/>
            <pc:sldLayoutMk cId="4033524832" sldId="2147483789"/>
          </pc:sldLayoutMkLst>
        </pc:sldLayoutChg>
        <pc:sldLayoutChg chg="add del">
          <pc:chgData name="Markheiser, Reiner" userId="84d938be-0cfb-4328-9625-adfaac57d122" providerId="ADAL" clId="{E532868E-1ED1-4069-9336-0E0DF4F43D6B}" dt="2020-10-13T12:59:47.485" v="6039" actId="2696"/>
          <pc:sldLayoutMkLst>
            <pc:docMk/>
            <pc:sldMasterMk cId="3348096112" sldId="2147483785"/>
            <pc:sldLayoutMk cId="1580015780" sldId="2147483790"/>
          </pc:sldLayoutMkLst>
        </pc:sldLayoutChg>
        <pc:sldLayoutChg chg="add del">
          <pc:chgData name="Markheiser, Reiner" userId="84d938be-0cfb-4328-9625-adfaac57d122" providerId="ADAL" clId="{E532868E-1ED1-4069-9336-0E0DF4F43D6B}" dt="2020-10-13T12:59:47.487" v="6040" actId="2696"/>
          <pc:sldLayoutMkLst>
            <pc:docMk/>
            <pc:sldMasterMk cId="3348096112" sldId="2147483785"/>
            <pc:sldLayoutMk cId="2114783030" sldId="2147483791"/>
          </pc:sldLayoutMkLst>
        </pc:sldLayoutChg>
        <pc:sldLayoutChg chg="add del">
          <pc:chgData name="Markheiser, Reiner" userId="84d938be-0cfb-4328-9625-adfaac57d122" providerId="ADAL" clId="{E532868E-1ED1-4069-9336-0E0DF4F43D6B}" dt="2020-10-13T12:59:47.489" v="6041" actId="2696"/>
          <pc:sldLayoutMkLst>
            <pc:docMk/>
            <pc:sldMasterMk cId="3348096112" sldId="2147483785"/>
            <pc:sldLayoutMk cId="3898581212" sldId="2147483792"/>
          </pc:sldLayoutMkLst>
        </pc:sldLayoutChg>
        <pc:sldLayoutChg chg="add del">
          <pc:chgData name="Markheiser, Reiner" userId="84d938be-0cfb-4328-9625-adfaac57d122" providerId="ADAL" clId="{E532868E-1ED1-4069-9336-0E0DF4F43D6B}" dt="2020-10-13T12:59:47.490" v="6042" actId="2696"/>
          <pc:sldLayoutMkLst>
            <pc:docMk/>
            <pc:sldMasterMk cId="3348096112" sldId="2147483785"/>
            <pc:sldLayoutMk cId="1094158787" sldId="2147483793"/>
          </pc:sldLayoutMkLst>
        </pc:sldLayoutChg>
        <pc:sldLayoutChg chg="add del">
          <pc:chgData name="Markheiser, Reiner" userId="84d938be-0cfb-4328-9625-adfaac57d122" providerId="ADAL" clId="{E532868E-1ED1-4069-9336-0E0DF4F43D6B}" dt="2020-10-13T12:59:47.492" v="6043" actId="2696"/>
          <pc:sldLayoutMkLst>
            <pc:docMk/>
            <pc:sldMasterMk cId="3348096112" sldId="2147483785"/>
            <pc:sldLayoutMk cId="2071834098" sldId="2147483794"/>
          </pc:sldLayoutMkLst>
        </pc:sldLayoutChg>
        <pc:sldLayoutChg chg="add del">
          <pc:chgData name="Markheiser, Reiner" userId="84d938be-0cfb-4328-9625-adfaac57d122" providerId="ADAL" clId="{E532868E-1ED1-4069-9336-0E0DF4F43D6B}" dt="2020-10-13T12:59:47.493" v="6044" actId="2696"/>
          <pc:sldLayoutMkLst>
            <pc:docMk/>
            <pc:sldMasterMk cId="3348096112" sldId="2147483785"/>
            <pc:sldLayoutMk cId="4216883068" sldId="2147483795"/>
          </pc:sldLayoutMkLst>
        </pc:sldLayoutChg>
        <pc:sldLayoutChg chg="add del">
          <pc:chgData name="Markheiser, Reiner" userId="84d938be-0cfb-4328-9625-adfaac57d122" providerId="ADAL" clId="{E532868E-1ED1-4069-9336-0E0DF4F43D6B}" dt="2020-10-13T12:59:47.494" v="6045" actId="2696"/>
          <pc:sldLayoutMkLst>
            <pc:docMk/>
            <pc:sldMasterMk cId="3348096112" sldId="2147483785"/>
            <pc:sldLayoutMk cId="1784856466" sldId="2147483796"/>
          </pc:sldLayoutMkLst>
        </pc:sldLayoutChg>
        <pc:sldLayoutChg chg="add del">
          <pc:chgData name="Markheiser, Reiner" userId="84d938be-0cfb-4328-9625-adfaac57d122" providerId="ADAL" clId="{E532868E-1ED1-4069-9336-0E0DF4F43D6B}" dt="2020-10-13T12:59:47.495" v="6046" actId="2696"/>
          <pc:sldLayoutMkLst>
            <pc:docMk/>
            <pc:sldMasterMk cId="3348096112" sldId="2147483785"/>
            <pc:sldLayoutMk cId="2549371952" sldId="2147483797"/>
          </pc:sldLayoutMkLst>
        </pc:sldLayoutChg>
        <pc:sldLayoutChg chg="add del">
          <pc:chgData name="Markheiser, Reiner" userId="84d938be-0cfb-4328-9625-adfaac57d122" providerId="ADAL" clId="{E532868E-1ED1-4069-9336-0E0DF4F43D6B}" dt="2020-10-13T12:59:47.496" v="6047" actId="2696"/>
          <pc:sldLayoutMkLst>
            <pc:docMk/>
            <pc:sldMasterMk cId="3348096112" sldId="2147483785"/>
            <pc:sldLayoutMk cId="50021425" sldId="2147483798"/>
          </pc:sldLayoutMkLst>
        </pc:sldLayoutChg>
        <pc:sldLayoutChg chg="add del">
          <pc:chgData name="Markheiser, Reiner" userId="84d938be-0cfb-4328-9625-adfaac57d122" providerId="ADAL" clId="{E532868E-1ED1-4069-9336-0E0DF4F43D6B}" dt="2020-10-13T12:59:47.496" v="6048" actId="2696"/>
          <pc:sldLayoutMkLst>
            <pc:docMk/>
            <pc:sldMasterMk cId="3348096112" sldId="2147483785"/>
            <pc:sldLayoutMk cId="1484423998" sldId="2147483799"/>
          </pc:sldLayoutMkLst>
        </pc:sldLayoutChg>
        <pc:sldLayoutChg chg="add del">
          <pc:chgData name="Markheiser, Reiner" userId="84d938be-0cfb-4328-9625-adfaac57d122" providerId="ADAL" clId="{E532868E-1ED1-4069-9336-0E0DF4F43D6B}" dt="2020-10-13T12:59:47.497" v="6049" actId="2696"/>
          <pc:sldLayoutMkLst>
            <pc:docMk/>
            <pc:sldMasterMk cId="3348096112" sldId="2147483785"/>
            <pc:sldLayoutMk cId="2827995523" sldId="2147483800"/>
          </pc:sldLayoutMkLst>
        </pc:sldLayoutChg>
        <pc:sldLayoutChg chg="add del">
          <pc:chgData name="Markheiser, Reiner" userId="84d938be-0cfb-4328-9625-adfaac57d122" providerId="ADAL" clId="{E532868E-1ED1-4069-9336-0E0DF4F43D6B}" dt="2020-10-13T12:59:47.497" v="6050" actId="2696"/>
          <pc:sldLayoutMkLst>
            <pc:docMk/>
            <pc:sldMasterMk cId="3348096112" sldId="2147483785"/>
            <pc:sldLayoutMk cId="1715966110" sldId="2147483801"/>
          </pc:sldLayoutMkLst>
        </pc:sldLayoutChg>
        <pc:sldLayoutChg chg="add del">
          <pc:chgData name="Markheiser, Reiner" userId="84d938be-0cfb-4328-9625-adfaac57d122" providerId="ADAL" clId="{E532868E-1ED1-4069-9336-0E0DF4F43D6B}" dt="2020-10-13T12:59:47.498" v="6051" actId="2696"/>
          <pc:sldLayoutMkLst>
            <pc:docMk/>
            <pc:sldMasterMk cId="3348096112" sldId="2147483785"/>
            <pc:sldLayoutMk cId="813774739" sldId="2147483802"/>
          </pc:sldLayoutMkLst>
        </pc:sldLayoutChg>
        <pc:sldLayoutChg chg="add del">
          <pc:chgData name="Markheiser, Reiner" userId="84d938be-0cfb-4328-9625-adfaac57d122" providerId="ADAL" clId="{E532868E-1ED1-4069-9336-0E0DF4F43D6B}" dt="2020-10-13T12:59:47.499" v="6052" actId="2696"/>
          <pc:sldLayoutMkLst>
            <pc:docMk/>
            <pc:sldMasterMk cId="3348096112" sldId="2147483785"/>
            <pc:sldLayoutMk cId="1825391626" sldId="2147483803"/>
          </pc:sldLayoutMkLst>
        </pc:sldLayoutChg>
        <pc:sldLayoutChg chg="add del">
          <pc:chgData name="Markheiser, Reiner" userId="84d938be-0cfb-4328-9625-adfaac57d122" providerId="ADAL" clId="{E532868E-1ED1-4069-9336-0E0DF4F43D6B}" dt="2020-10-13T12:59:47.499" v="6053" actId="2696"/>
          <pc:sldLayoutMkLst>
            <pc:docMk/>
            <pc:sldMasterMk cId="3348096112" sldId="2147483785"/>
            <pc:sldLayoutMk cId="379039693" sldId="2147483804"/>
          </pc:sldLayoutMkLst>
        </pc:sldLayoutChg>
        <pc:sldLayoutChg chg="add del">
          <pc:chgData name="Markheiser, Reiner" userId="84d938be-0cfb-4328-9625-adfaac57d122" providerId="ADAL" clId="{E532868E-1ED1-4069-9336-0E0DF4F43D6B}" dt="2020-10-13T12:59:47.500" v="6054" actId="2696"/>
          <pc:sldLayoutMkLst>
            <pc:docMk/>
            <pc:sldMasterMk cId="3348096112" sldId="2147483785"/>
            <pc:sldLayoutMk cId="126270369" sldId="2147483805"/>
          </pc:sldLayoutMkLst>
        </pc:sldLayoutChg>
        <pc:sldLayoutChg chg="add del">
          <pc:chgData name="Markheiser, Reiner" userId="84d938be-0cfb-4328-9625-adfaac57d122" providerId="ADAL" clId="{E532868E-1ED1-4069-9336-0E0DF4F43D6B}" dt="2020-10-13T12:59:47.501" v="6055" actId="2696"/>
          <pc:sldLayoutMkLst>
            <pc:docMk/>
            <pc:sldMasterMk cId="3348096112" sldId="2147483785"/>
            <pc:sldLayoutMk cId="4175249222" sldId="2147483806"/>
          </pc:sldLayoutMkLst>
        </pc:sldLayoutChg>
        <pc:sldLayoutChg chg="add del">
          <pc:chgData name="Markheiser, Reiner" userId="84d938be-0cfb-4328-9625-adfaac57d122" providerId="ADAL" clId="{E532868E-1ED1-4069-9336-0E0DF4F43D6B}" dt="2020-10-13T12:59:47.502" v="6056" actId="2696"/>
          <pc:sldLayoutMkLst>
            <pc:docMk/>
            <pc:sldMasterMk cId="3348096112" sldId="2147483785"/>
            <pc:sldLayoutMk cId="513636171" sldId="2147483807"/>
          </pc:sldLayoutMkLst>
        </pc:sldLayoutChg>
        <pc:sldLayoutChg chg="add del">
          <pc:chgData name="Markheiser, Reiner" userId="84d938be-0cfb-4328-9625-adfaac57d122" providerId="ADAL" clId="{E532868E-1ED1-4069-9336-0E0DF4F43D6B}" dt="2020-10-13T12:59:47.505" v="6057" actId="2696"/>
          <pc:sldLayoutMkLst>
            <pc:docMk/>
            <pc:sldMasterMk cId="3348096112" sldId="2147483785"/>
            <pc:sldLayoutMk cId="3860126618" sldId="2147483808"/>
          </pc:sldLayoutMkLst>
        </pc:sldLayoutChg>
        <pc:sldLayoutChg chg="add del">
          <pc:chgData name="Markheiser, Reiner" userId="84d938be-0cfb-4328-9625-adfaac57d122" providerId="ADAL" clId="{E532868E-1ED1-4069-9336-0E0DF4F43D6B}" dt="2020-10-13T12:59:47.507" v="6058" actId="2696"/>
          <pc:sldLayoutMkLst>
            <pc:docMk/>
            <pc:sldMasterMk cId="3348096112" sldId="2147483785"/>
            <pc:sldLayoutMk cId="180209248" sldId="2147483809"/>
          </pc:sldLayoutMkLst>
        </pc:sldLayoutChg>
        <pc:sldLayoutChg chg="add del">
          <pc:chgData name="Markheiser, Reiner" userId="84d938be-0cfb-4328-9625-adfaac57d122" providerId="ADAL" clId="{E532868E-1ED1-4069-9336-0E0DF4F43D6B}" dt="2020-10-13T12:59:47.507" v="6059" actId="2696"/>
          <pc:sldLayoutMkLst>
            <pc:docMk/>
            <pc:sldMasterMk cId="3348096112" sldId="2147483785"/>
            <pc:sldLayoutMk cId="3849691219" sldId="2147483810"/>
          </pc:sldLayoutMkLst>
        </pc:sldLayoutChg>
        <pc:sldLayoutChg chg="add del">
          <pc:chgData name="Markheiser, Reiner" userId="84d938be-0cfb-4328-9625-adfaac57d122" providerId="ADAL" clId="{E532868E-1ED1-4069-9336-0E0DF4F43D6B}" dt="2020-10-13T12:59:47.508" v="6060" actId="2696"/>
          <pc:sldLayoutMkLst>
            <pc:docMk/>
            <pc:sldMasterMk cId="3348096112" sldId="2147483785"/>
            <pc:sldLayoutMk cId="278984194" sldId="2147483811"/>
          </pc:sldLayoutMkLst>
        </pc:sldLayoutChg>
      </pc:sldMasterChg>
    </pc:docChg>
  </pc:docChgLst>
  <pc:docChgLst>
    <pc:chgData name="Zimmermann, Henrik" userId="S::henrik.zimmermann@sap.com::f3371f74-77a0-4487-8e3c-47b5ab652130" providerId="AD" clId="Web-{09B57574-4C61-CD55-4585-945B1BB633D5}"/>
    <pc:docChg chg="delSld modSld">
      <pc:chgData name="Zimmermann, Henrik" userId="S::henrik.zimmermann@sap.com::f3371f74-77a0-4487-8e3c-47b5ab652130" providerId="AD" clId="Web-{09B57574-4C61-CD55-4585-945B1BB633D5}" dt="2020-10-14T18:00:31.879" v="1"/>
      <pc:docMkLst>
        <pc:docMk/>
      </pc:docMkLst>
      <pc:sldChg chg="modSp">
        <pc:chgData name="Zimmermann, Henrik" userId="S::henrik.zimmermann@sap.com::f3371f74-77a0-4487-8e3c-47b5ab652130" providerId="AD" clId="Web-{09B57574-4C61-CD55-4585-945B1BB633D5}" dt="2020-10-14T18:00:19.457" v="0" actId="20577"/>
        <pc:sldMkLst>
          <pc:docMk/>
          <pc:sldMk cId="3828088869" sldId="6630"/>
        </pc:sldMkLst>
        <pc:spChg chg="mod">
          <ac:chgData name="Zimmermann, Henrik" userId="S::henrik.zimmermann@sap.com::f3371f74-77a0-4487-8e3c-47b5ab652130" providerId="AD" clId="Web-{09B57574-4C61-CD55-4585-945B1BB633D5}" dt="2020-10-14T18:00:19.457" v="0" actId="20577"/>
          <ac:spMkLst>
            <pc:docMk/>
            <pc:sldMk cId="3828088869" sldId="6630"/>
            <ac:spMk id="2" creationId="{00000000-0000-0000-0000-000000000000}"/>
          </ac:spMkLst>
        </pc:spChg>
      </pc:sldChg>
      <pc:sldChg chg="del">
        <pc:chgData name="Zimmermann, Henrik" userId="S::henrik.zimmermann@sap.com::f3371f74-77a0-4487-8e3c-47b5ab652130" providerId="AD" clId="Web-{09B57574-4C61-CD55-4585-945B1BB633D5}" dt="2020-10-14T18:00:31.879" v="1"/>
        <pc:sldMkLst>
          <pc:docMk/>
          <pc:sldMk cId="1725915301" sldId="6636"/>
        </pc:sldMkLst>
      </pc:sldChg>
    </pc:docChg>
  </pc:docChgLst>
  <pc:docChgLst>
    <pc:chgData name="Joerg" userId="c70e04d7-1f6f-481c-90e3-9b7f37ca5724" providerId="ADAL" clId="{51023512-D390-4F31-BFE4-AC6529F8BB45}"/>
    <pc:docChg chg="modSld">
      <pc:chgData name="Joerg" userId="c70e04d7-1f6f-481c-90e3-9b7f37ca5724" providerId="ADAL" clId="{51023512-D390-4F31-BFE4-AC6529F8BB45}" dt="2020-10-05T11:53:46.580" v="0" actId="20577"/>
      <pc:docMkLst>
        <pc:docMk/>
      </pc:docMkLst>
      <pc:sldChg chg="modSp">
        <pc:chgData name="Joerg" userId="c70e04d7-1f6f-481c-90e3-9b7f37ca5724" providerId="ADAL" clId="{51023512-D390-4F31-BFE4-AC6529F8BB45}" dt="2020-10-05T11:53:46.580" v="0" actId="20577"/>
        <pc:sldMkLst>
          <pc:docMk/>
          <pc:sldMk cId="3294315642" sldId="2395"/>
        </pc:sldMkLst>
        <pc:spChg chg="mod">
          <ac:chgData name="Joerg" userId="c70e04d7-1f6f-481c-90e3-9b7f37ca5724" providerId="ADAL" clId="{51023512-D390-4F31-BFE4-AC6529F8BB45}" dt="2020-10-05T11:53:46.580" v="0" actId="20577"/>
          <ac:spMkLst>
            <pc:docMk/>
            <pc:sldMk cId="3294315642" sldId="2395"/>
            <ac:spMk id="4" creationId="{60425138-D74E-49C4-A298-B62321AF82A0}"/>
          </ac:spMkLst>
        </pc:spChg>
      </pc:sldChg>
    </pc:docChg>
  </pc:docChgLst>
  <pc:docChgLst>
    <pc:chgData name="Zimmermann, Henrik" userId="f3371f74-77a0-4487-8e3c-47b5ab652130" providerId="ADAL" clId="{F93C47C7-F1B5-4EF7-B1B3-63CC6FEF08DA}"/>
    <pc:docChg chg="undo redo custSel addSld delSld modSld sldOrd">
      <pc:chgData name="Zimmermann, Henrik" userId="f3371f74-77a0-4487-8e3c-47b5ab652130" providerId="ADAL" clId="{F93C47C7-F1B5-4EF7-B1B3-63CC6FEF08DA}" dt="2020-08-03T18:57:14.968" v="768"/>
      <pc:docMkLst>
        <pc:docMk/>
      </pc:docMkLst>
      <pc:sldChg chg="modSp">
        <pc:chgData name="Zimmermann, Henrik" userId="f3371f74-77a0-4487-8e3c-47b5ab652130" providerId="ADAL" clId="{F93C47C7-F1B5-4EF7-B1B3-63CC6FEF08DA}" dt="2020-08-03T13:46:14.405" v="115" actId="20577"/>
        <pc:sldMkLst>
          <pc:docMk/>
          <pc:sldMk cId="0" sldId="344"/>
        </pc:sldMkLst>
        <pc:spChg chg="mod">
          <ac:chgData name="Zimmermann, Henrik" userId="f3371f74-77a0-4487-8e3c-47b5ab652130" providerId="ADAL" clId="{F93C47C7-F1B5-4EF7-B1B3-63CC6FEF08DA}" dt="2020-08-03T13:46:14.405" v="115" actId="20577"/>
          <ac:spMkLst>
            <pc:docMk/>
            <pc:sldMk cId="0" sldId="344"/>
            <ac:spMk id="3" creationId="{00000000-0000-0000-0000-000000000000}"/>
          </ac:spMkLst>
        </pc:spChg>
      </pc:sldChg>
      <pc:sldChg chg="del">
        <pc:chgData name="Zimmermann, Henrik" userId="f3371f74-77a0-4487-8e3c-47b5ab652130" providerId="ADAL" clId="{F93C47C7-F1B5-4EF7-B1B3-63CC6FEF08DA}" dt="2020-08-03T13:42:42.777" v="72" actId="2696"/>
        <pc:sldMkLst>
          <pc:docMk/>
          <pc:sldMk cId="3602749482" sldId="364"/>
        </pc:sldMkLst>
      </pc:sldChg>
      <pc:sldChg chg="ord">
        <pc:chgData name="Zimmermann, Henrik" userId="f3371f74-77a0-4487-8e3c-47b5ab652130" providerId="ADAL" clId="{F93C47C7-F1B5-4EF7-B1B3-63CC6FEF08DA}" dt="2020-08-03T11:37:32.719" v="46"/>
        <pc:sldMkLst>
          <pc:docMk/>
          <pc:sldMk cId="3295641251" sldId="374"/>
        </pc:sldMkLst>
      </pc:sldChg>
      <pc:sldChg chg="del">
        <pc:chgData name="Zimmermann, Henrik" userId="f3371f74-77a0-4487-8e3c-47b5ab652130" providerId="ADAL" clId="{F93C47C7-F1B5-4EF7-B1B3-63CC6FEF08DA}" dt="2020-08-03T11:37:51.572" v="52" actId="2696"/>
        <pc:sldMkLst>
          <pc:docMk/>
          <pc:sldMk cId="4154867534" sldId="379"/>
        </pc:sldMkLst>
      </pc:sldChg>
      <pc:sldChg chg="del">
        <pc:chgData name="Zimmermann, Henrik" userId="f3371f74-77a0-4487-8e3c-47b5ab652130" providerId="ADAL" clId="{F93C47C7-F1B5-4EF7-B1B3-63CC6FEF08DA}" dt="2020-08-03T11:37:53.276" v="53" actId="2696"/>
        <pc:sldMkLst>
          <pc:docMk/>
          <pc:sldMk cId="2468716513" sldId="380"/>
        </pc:sldMkLst>
      </pc:sldChg>
      <pc:sldChg chg="ord">
        <pc:chgData name="Zimmermann, Henrik" userId="f3371f74-77a0-4487-8e3c-47b5ab652130" providerId="ADAL" clId="{F93C47C7-F1B5-4EF7-B1B3-63CC6FEF08DA}" dt="2020-08-03T13:41:33.683" v="69"/>
        <pc:sldMkLst>
          <pc:docMk/>
          <pc:sldMk cId="3886438963" sldId="382"/>
        </pc:sldMkLst>
      </pc:sldChg>
      <pc:sldChg chg="ord">
        <pc:chgData name="Zimmermann, Henrik" userId="f3371f74-77a0-4487-8e3c-47b5ab652130" providerId="ADAL" clId="{F93C47C7-F1B5-4EF7-B1B3-63CC6FEF08DA}" dt="2020-08-03T13:41:33.683" v="69"/>
        <pc:sldMkLst>
          <pc:docMk/>
          <pc:sldMk cId="854015491" sldId="387"/>
        </pc:sldMkLst>
      </pc:sldChg>
      <pc:sldChg chg="ord">
        <pc:chgData name="Zimmermann, Henrik" userId="f3371f74-77a0-4487-8e3c-47b5ab652130" providerId="ADAL" clId="{F93C47C7-F1B5-4EF7-B1B3-63CC6FEF08DA}" dt="2020-08-03T13:41:33.683" v="69"/>
        <pc:sldMkLst>
          <pc:docMk/>
          <pc:sldMk cId="42108366" sldId="388"/>
        </pc:sldMkLst>
      </pc:sldChg>
      <pc:sldChg chg="del">
        <pc:chgData name="Zimmermann, Henrik" userId="f3371f74-77a0-4487-8e3c-47b5ab652130" providerId="ADAL" clId="{F93C47C7-F1B5-4EF7-B1B3-63CC6FEF08DA}" dt="2020-08-03T11:37:45.282" v="50" actId="2696"/>
        <pc:sldMkLst>
          <pc:docMk/>
          <pc:sldMk cId="94846162" sldId="390"/>
        </pc:sldMkLst>
      </pc:sldChg>
      <pc:sldChg chg="del">
        <pc:chgData name="Zimmermann, Henrik" userId="f3371f74-77a0-4487-8e3c-47b5ab652130" providerId="ADAL" clId="{F93C47C7-F1B5-4EF7-B1B3-63CC6FEF08DA}" dt="2020-08-03T11:31:26.818" v="19" actId="2696"/>
        <pc:sldMkLst>
          <pc:docMk/>
          <pc:sldMk cId="3316874168" sldId="402"/>
        </pc:sldMkLst>
      </pc:sldChg>
      <pc:sldChg chg="modSp">
        <pc:chgData name="Zimmermann, Henrik" userId="f3371f74-77a0-4487-8e3c-47b5ab652130" providerId="ADAL" clId="{F93C47C7-F1B5-4EF7-B1B3-63CC6FEF08DA}" dt="2020-08-03T13:50:35.400" v="240" actId="20577"/>
        <pc:sldMkLst>
          <pc:docMk/>
          <pc:sldMk cId="1881851238" sldId="413"/>
        </pc:sldMkLst>
        <pc:spChg chg="mod">
          <ac:chgData name="Zimmermann, Henrik" userId="f3371f74-77a0-4487-8e3c-47b5ab652130" providerId="ADAL" clId="{F93C47C7-F1B5-4EF7-B1B3-63CC6FEF08DA}" dt="2020-08-03T13:50:35.400" v="240" actId="20577"/>
          <ac:spMkLst>
            <pc:docMk/>
            <pc:sldMk cId="1881851238" sldId="413"/>
            <ac:spMk id="3" creationId="{00000000-0000-0000-0000-000000000000}"/>
          </ac:spMkLst>
        </pc:spChg>
      </pc:sldChg>
      <pc:sldChg chg="modSp del">
        <pc:chgData name="Zimmermann, Henrik" userId="f3371f74-77a0-4487-8e3c-47b5ab652130" providerId="ADAL" clId="{F93C47C7-F1B5-4EF7-B1B3-63CC6FEF08DA}" dt="2020-08-03T14:06:40.467" v="300" actId="2696"/>
        <pc:sldMkLst>
          <pc:docMk/>
          <pc:sldMk cId="799205039" sldId="416"/>
        </pc:sldMkLst>
        <pc:spChg chg="mod">
          <ac:chgData name="Zimmermann, Henrik" userId="f3371f74-77a0-4487-8e3c-47b5ab652130" providerId="ADAL" clId="{F93C47C7-F1B5-4EF7-B1B3-63CC6FEF08DA}" dt="2020-08-03T13:42:12.740" v="71" actId="20577"/>
          <ac:spMkLst>
            <pc:docMk/>
            <pc:sldMk cId="799205039" sldId="416"/>
            <ac:spMk id="2" creationId="{00000000-0000-0000-0000-000000000000}"/>
          </ac:spMkLst>
        </pc:spChg>
      </pc:sldChg>
      <pc:sldChg chg="del">
        <pc:chgData name="Zimmermann, Henrik" userId="f3371f74-77a0-4487-8e3c-47b5ab652130" providerId="ADAL" clId="{F93C47C7-F1B5-4EF7-B1B3-63CC6FEF08DA}" dt="2020-08-03T11:37:43.581" v="49" actId="2696"/>
        <pc:sldMkLst>
          <pc:docMk/>
          <pc:sldMk cId="1504049518" sldId="420"/>
        </pc:sldMkLst>
      </pc:sldChg>
      <pc:sldChg chg="del">
        <pc:chgData name="Zimmermann, Henrik" userId="f3371f74-77a0-4487-8e3c-47b5ab652130" providerId="ADAL" clId="{F93C47C7-F1B5-4EF7-B1B3-63CC6FEF08DA}" dt="2020-08-03T11:37:41.659" v="48" actId="2696"/>
        <pc:sldMkLst>
          <pc:docMk/>
          <pc:sldMk cId="1175416068" sldId="421"/>
        </pc:sldMkLst>
      </pc:sldChg>
      <pc:sldChg chg="del">
        <pc:chgData name="Zimmermann, Henrik" userId="f3371f74-77a0-4487-8e3c-47b5ab652130" providerId="ADAL" clId="{F93C47C7-F1B5-4EF7-B1B3-63CC6FEF08DA}" dt="2020-08-03T11:37:48.515" v="51" actId="2696"/>
        <pc:sldMkLst>
          <pc:docMk/>
          <pc:sldMk cId="1840057824" sldId="423"/>
        </pc:sldMkLst>
      </pc:sldChg>
      <pc:sldChg chg="addSp delSp modSp">
        <pc:chgData name="Zimmermann, Henrik" userId="f3371f74-77a0-4487-8e3c-47b5ab652130" providerId="ADAL" clId="{F93C47C7-F1B5-4EF7-B1B3-63CC6FEF08DA}" dt="2020-08-03T14:06:33.610" v="299" actId="20577"/>
        <pc:sldMkLst>
          <pc:docMk/>
          <pc:sldMk cId="1693693568" sldId="429"/>
        </pc:sldMkLst>
        <pc:spChg chg="mod">
          <ac:chgData name="Zimmermann, Henrik" userId="f3371f74-77a0-4487-8e3c-47b5ab652130" providerId="ADAL" clId="{F93C47C7-F1B5-4EF7-B1B3-63CC6FEF08DA}" dt="2020-08-03T14:06:33.610" v="299" actId="20577"/>
          <ac:spMkLst>
            <pc:docMk/>
            <pc:sldMk cId="1693693568" sldId="429"/>
            <ac:spMk id="3" creationId="{00000000-0000-0000-0000-000000000000}"/>
          </ac:spMkLst>
        </pc:spChg>
        <pc:spChg chg="add del mod">
          <ac:chgData name="Zimmermann, Henrik" userId="f3371f74-77a0-4487-8e3c-47b5ab652130" providerId="ADAL" clId="{F93C47C7-F1B5-4EF7-B1B3-63CC6FEF08DA}" dt="2020-08-03T14:05:43.429" v="282" actId="931"/>
          <ac:spMkLst>
            <pc:docMk/>
            <pc:sldMk cId="1693693568" sldId="429"/>
            <ac:spMk id="4" creationId="{24A51B62-0579-4C19-8C7F-867A61CAA457}"/>
          </ac:spMkLst>
        </pc:spChg>
        <pc:picChg chg="add del">
          <ac:chgData name="Zimmermann, Henrik" userId="f3371f74-77a0-4487-8e3c-47b5ab652130" providerId="ADAL" clId="{F93C47C7-F1B5-4EF7-B1B3-63CC6FEF08DA}" dt="2020-08-03T14:05:42.941" v="281" actId="478"/>
          <ac:picMkLst>
            <pc:docMk/>
            <pc:sldMk cId="1693693568" sldId="429"/>
            <ac:picMk id="6" creationId="{D9BC0A8D-23E0-419A-B19F-31AF844ABC97}"/>
          </ac:picMkLst>
        </pc:picChg>
        <pc:picChg chg="add del mod">
          <ac:chgData name="Zimmermann, Henrik" userId="f3371f74-77a0-4487-8e3c-47b5ab652130" providerId="ADAL" clId="{F93C47C7-F1B5-4EF7-B1B3-63CC6FEF08DA}" dt="2020-08-03T14:05:46.266" v="283" actId="1076"/>
          <ac:picMkLst>
            <pc:docMk/>
            <pc:sldMk cId="1693693568" sldId="429"/>
            <ac:picMk id="7" creationId="{05F4B455-CDDC-44B8-ABA9-638FFCE2EAA3}"/>
          </ac:picMkLst>
        </pc:picChg>
      </pc:sldChg>
      <pc:sldChg chg="addSp delSp modSp">
        <pc:chgData name="Zimmermann, Henrik" userId="f3371f74-77a0-4487-8e3c-47b5ab652130" providerId="ADAL" clId="{F93C47C7-F1B5-4EF7-B1B3-63CC6FEF08DA}" dt="2020-08-03T14:04:57.672" v="246" actId="931"/>
        <pc:sldMkLst>
          <pc:docMk/>
          <pc:sldMk cId="4154287917" sldId="437"/>
        </pc:sldMkLst>
        <pc:spChg chg="add del mod ord">
          <ac:chgData name="Zimmermann, Henrik" userId="f3371f74-77a0-4487-8e3c-47b5ab652130" providerId="ADAL" clId="{F93C47C7-F1B5-4EF7-B1B3-63CC6FEF08DA}" dt="2020-08-03T14:04:57.672" v="246" actId="931"/>
          <ac:spMkLst>
            <pc:docMk/>
            <pc:sldMk cId="4154287917" sldId="437"/>
            <ac:spMk id="3" creationId="{DC8756F5-2E7F-4507-9B2A-FC4AEDC886A1}"/>
          </ac:spMkLst>
        </pc:spChg>
        <pc:spChg chg="mod">
          <ac:chgData name="Zimmermann, Henrik" userId="f3371f74-77a0-4487-8e3c-47b5ab652130" providerId="ADAL" clId="{F93C47C7-F1B5-4EF7-B1B3-63CC6FEF08DA}" dt="2020-08-03T11:29:16.393" v="9" actId="20577"/>
          <ac:spMkLst>
            <pc:docMk/>
            <pc:sldMk cId="4154287917" sldId="437"/>
            <ac:spMk id="6" creationId="{FE124937-B47A-4424-B8E9-168F40635DEB}"/>
          </ac:spMkLst>
        </pc:spChg>
        <pc:spChg chg="mod">
          <ac:chgData name="Zimmermann, Henrik" userId="f3371f74-77a0-4487-8e3c-47b5ab652130" providerId="ADAL" clId="{F93C47C7-F1B5-4EF7-B1B3-63CC6FEF08DA}" dt="2020-08-03T11:31:15.565" v="18" actId="207"/>
          <ac:spMkLst>
            <pc:docMk/>
            <pc:sldMk cId="4154287917" sldId="437"/>
            <ac:spMk id="8" creationId="{00000000-0000-0000-0000-000000000000}"/>
          </ac:spMkLst>
        </pc:spChg>
        <pc:spChg chg="del">
          <ac:chgData name="Zimmermann, Henrik" userId="f3371f74-77a0-4487-8e3c-47b5ab652130" providerId="ADAL" clId="{F93C47C7-F1B5-4EF7-B1B3-63CC6FEF08DA}" dt="2020-08-03T14:04:26.146" v="245" actId="478"/>
          <ac:spMkLst>
            <pc:docMk/>
            <pc:sldMk cId="4154287917" sldId="437"/>
            <ac:spMk id="10" creationId="{7F130ABB-7940-4E2E-ACCA-71FB78B63332}"/>
          </ac:spMkLst>
        </pc:spChg>
        <pc:spChg chg="del">
          <ac:chgData name="Zimmermann, Henrik" userId="f3371f74-77a0-4487-8e3c-47b5ab652130" providerId="ADAL" clId="{F93C47C7-F1B5-4EF7-B1B3-63CC6FEF08DA}" dt="2020-08-03T11:29:22.056" v="10" actId="478"/>
          <ac:spMkLst>
            <pc:docMk/>
            <pc:sldMk cId="4154287917" sldId="437"/>
            <ac:spMk id="13" creationId="{2FAD63BF-C49A-4039-AC7D-050F7315203B}"/>
          </ac:spMkLst>
        </pc:spChg>
        <pc:spChg chg="mod">
          <ac:chgData name="Zimmermann, Henrik" userId="f3371f74-77a0-4487-8e3c-47b5ab652130" providerId="ADAL" clId="{F93C47C7-F1B5-4EF7-B1B3-63CC6FEF08DA}" dt="2020-08-03T11:30:03.457" v="13"/>
          <ac:spMkLst>
            <pc:docMk/>
            <pc:sldMk cId="4154287917" sldId="437"/>
            <ac:spMk id="35" creationId="{00000000-0000-0000-0000-000000000000}"/>
          </ac:spMkLst>
        </pc:spChg>
        <pc:picChg chg="del">
          <ac:chgData name="Zimmermann, Henrik" userId="f3371f74-77a0-4487-8e3c-47b5ab652130" providerId="ADAL" clId="{F93C47C7-F1B5-4EF7-B1B3-63CC6FEF08DA}" dt="2020-08-03T11:30:31.645" v="14" actId="478"/>
          <ac:picMkLst>
            <pc:docMk/>
            <pc:sldMk cId="4154287917" sldId="437"/>
            <ac:picMk id="5" creationId="{CAA7F916-6CC3-524B-AC0A-4FE64A08EAEB}"/>
          </ac:picMkLst>
        </pc:picChg>
        <pc:picChg chg="add mod">
          <ac:chgData name="Zimmermann, Henrik" userId="f3371f74-77a0-4487-8e3c-47b5ab652130" providerId="ADAL" clId="{F93C47C7-F1B5-4EF7-B1B3-63CC6FEF08DA}" dt="2020-08-03T14:04:57.672" v="246" actId="931"/>
          <ac:picMkLst>
            <pc:docMk/>
            <pc:sldMk cId="4154287917" sldId="437"/>
            <ac:picMk id="7" creationId="{D5ECB3CB-2B0C-4663-9681-B53894A51F78}"/>
          </ac:picMkLst>
        </pc:picChg>
        <pc:picChg chg="add del">
          <ac:chgData name="Zimmermann, Henrik" userId="f3371f74-77a0-4487-8e3c-47b5ab652130" providerId="ADAL" clId="{F93C47C7-F1B5-4EF7-B1B3-63CC6FEF08DA}" dt="2020-08-03T14:04:03.749" v="243" actId="478"/>
          <ac:picMkLst>
            <pc:docMk/>
            <pc:sldMk cId="4154287917" sldId="437"/>
            <ac:picMk id="11" creationId="{70EE3045-495F-4D65-B4B0-59B3F4D85480}"/>
          </ac:picMkLst>
        </pc:picChg>
      </pc:sldChg>
      <pc:sldChg chg="del">
        <pc:chgData name="Zimmermann, Henrik" userId="f3371f74-77a0-4487-8e3c-47b5ab652130" providerId="ADAL" clId="{F93C47C7-F1B5-4EF7-B1B3-63CC6FEF08DA}" dt="2020-08-03T11:37:06.098" v="44" actId="2696"/>
        <pc:sldMkLst>
          <pc:docMk/>
          <pc:sldMk cId="1337464677" sldId="438"/>
        </pc:sldMkLst>
      </pc:sldChg>
      <pc:sldChg chg="del">
        <pc:chgData name="Zimmermann, Henrik" userId="f3371f74-77a0-4487-8e3c-47b5ab652130" providerId="ADAL" clId="{F93C47C7-F1B5-4EF7-B1B3-63CC6FEF08DA}" dt="2020-08-03T11:37:14.394" v="45" actId="2696"/>
        <pc:sldMkLst>
          <pc:docMk/>
          <pc:sldMk cId="2576424228" sldId="439"/>
        </pc:sldMkLst>
      </pc:sldChg>
      <pc:sldChg chg="del ord">
        <pc:chgData name="Zimmermann, Henrik" userId="f3371f74-77a0-4487-8e3c-47b5ab652130" providerId="ADAL" clId="{F93C47C7-F1B5-4EF7-B1B3-63CC6FEF08DA}" dt="2020-08-03T11:37:35.401" v="47" actId="2696"/>
        <pc:sldMkLst>
          <pc:docMk/>
          <pc:sldMk cId="2452332008" sldId="440"/>
        </pc:sldMkLst>
      </pc:sldChg>
      <pc:sldChg chg="modSp">
        <pc:chgData name="Zimmermann, Henrik" userId="f3371f74-77a0-4487-8e3c-47b5ab652130" providerId="ADAL" clId="{F93C47C7-F1B5-4EF7-B1B3-63CC6FEF08DA}" dt="2020-08-03T11:38:34.649" v="67" actId="20577"/>
        <pc:sldMkLst>
          <pc:docMk/>
          <pc:sldMk cId="466666290" sldId="864"/>
        </pc:sldMkLst>
        <pc:spChg chg="mod">
          <ac:chgData name="Zimmermann, Henrik" userId="f3371f74-77a0-4487-8e3c-47b5ab652130" providerId="ADAL" clId="{F93C47C7-F1B5-4EF7-B1B3-63CC6FEF08DA}" dt="2020-08-03T11:38:34.649" v="67" actId="20577"/>
          <ac:spMkLst>
            <pc:docMk/>
            <pc:sldMk cId="466666290" sldId="864"/>
            <ac:spMk id="2" creationId="{00000000-0000-0000-0000-000000000000}"/>
          </ac:spMkLst>
        </pc:spChg>
      </pc:sldChg>
      <pc:sldChg chg="delSp modSp del">
        <pc:chgData name="Zimmermann, Henrik" userId="f3371f74-77a0-4487-8e3c-47b5ab652130" providerId="ADAL" clId="{F93C47C7-F1B5-4EF7-B1B3-63CC6FEF08DA}" dt="2020-08-03T18:56:04.773" v="765" actId="2696"/>
        <pc:sldMkLst>
          <pc:docMk/>
          <pc:sldMk cId="2150441925" sldId="867"/>
        </pc:sldMkLst>
        <pc:spChg chg="mod">
          <ac:chgData name="Zimmermann, Henrik" userId="f3371f74-77a0-4487-8e3c-47b5ab652130" providerId="ADAL" clId="{F93C47C7-F1B5-4EF7-B1B3-63CC6FEF08DA}" dt="2020-08-03T18:52:21.582" v="760" actId="6549"/>
          <ac:spMkLst>
            <pc:docMk/>
            <pc:sldMk cId="2150441925" sldId="867"/>
            <ac:spMk id="2" creationId="{00000000-0000-0000-0000-000000000000}"/>
          </ac:spMkLst>
        </pc:spChg>
        <pc:spChg chg="del">
          <ac:chgData name="Zimmermann, Henrik" userId="f3371f74-77a0-4487-8e3c-47b5ab652130" providerId="ADAL" clId="{F93C47C7-F1B5-4EF7-B1B3-63CC6FEF08DA}" dt="2020-08-03T18:53:00.589" v="764" actId="478"/>
          <ac:spMkLst>
            <pc:docMk/>
            <pc:sldMk cId="2150441925" sldId="867"/>
            <ac:spMk id="71" creationId="{00000000-0000-0000-0000-000000000000}"/>
          </ac:spMkLst>
        </pc:spChg>
        <pc:spChg chg="del">
          <ac:chgData name="Zimmermann, Henrik" userId="f3371f74-77a0-4487-8e3c-47b5ab652130" providerId="ADAL" clId="{F93C47C7-F1B5-4EF7-B1B3-63CC6FEF08DA}" dt="2020-08-03T18:52:35.902" v="762" actId="478"/>
          <ac:spMkLst>
            <pc:docMk/>
            <pc:sldMk cId="2150441925" sldId="867"/>
            <ac:spMk id="92" creationId="{7BFD1EC6-4994-48BD-91D6-3245FF349769}"/>
          </ac:spMkLst>
        </pc:spChg>
        <pc:spChg chg="del">
          <ac:chgData name="Zimmermann, Henrik" userId="f3371f74-77a0-4487-8e3c-47b5ab652130" providerId="ADAL" clId="{F93C47C7-F1B5-4EF7-B1B3-63CC6FEF08DA}" dt="2020-08-03T18:52:35.902" v="762" actId="478"/>
          <ac:spMkLst>
            <pc:docMk/>
            <pc:sldMk cId="2150441925" sldId="867"/>
            <ac:spMk id="93" creationId="{267B2CFC-E506-4284-90E9-D34C1D06A6F4}"/>
          </ac:spMkLst>
        </pc:spChg>
        <pc:spChg chg="del">
          <ac:chgData name="Zimmermann, Henrik" userId="f3371f74-77a0-4487-8e3c-47b5ab652130" providerId="ADAL" clId="{F93C47C7-F1B5-4EF7-B1B3-63CC6FEF08DA}" dt="2020-08-03T18:52:35.902" v="762" actId="478"/>
          <ac:spMkLst>
            <pc:docMk/>
            <pc:sldMk cId="2150441925" sldId="867"/>
            <ac:spMk id="94" creationId="{6563A76A-762A-49CA-916C-162D78856CC6}"/>
          </ac:spMkLst>
        </pc:spChg>
        <pc:spChg chg="del">
          <ac:chgData name="Zimmermann, Henrik" userId="f3371f74-77a0-4487-8e3c-47b5ab652130" providerId="ADAL" clId="{F93C47C7-F1B5-4EF7-B1B3-63CC6FEF08DA}" dt="2020-08-03T18:52:30.077" v="761" actId="478"/>
          <ac:spMkLst>
            <pc:docMk/>
            <pc:sldMk cId="2150441925" sldId="867"/>
            <ac:spMk id="95" creationId="{CC46E4AE-25E9-49D2-BEAE-0B7D7A3A0FC6}"/>
          </ac:spMkLst>
        </pc:spChg>
        <pc:spChg chg="del">
          <ac:chgData name="Zimmermann, Henrik" userId="f3371f74-77a0-4487-8e3c-47b5ab652130" providerId="ADAL" clId="{F93C47C7-F1B5-4EF7-B1B3-63CC6FEF08DA}" dt="2020-08-03T18:53:00.589" v="764" actId="478"/>
          <ac:spMkLst>
            <pc:docMk/>
            <pc:sldMk cId="2150441925" sldId="867"/>
            <ac:spMk id="97" creationId="{2E8D9F3E-E977-4577-A076-62E0A6725712}"/>
          </ac:spMkLst>
        </pc:spChg>
        <pc:spChg chg="del">
          <ac:chgData name="Zimmermann, Henrik" userId="f3371f74-77a0-4487-8e3c-47b5ab652130" providerId="ADAL" clId="{F93C47C7-F1B5-4EF7-B1B3-63CC6FEF08DA}" dt="2020-08-03T18:53:00.589" v="764" actId="478"/>
          <ac:spMkLst>
            <pc:docMk/>
            <pc:sldMk cId="2150441925" sldId="867"/>
            <ac:spMk id="100" creationId="{00000000-0000-0000-0000-000000000000}"/>
          </ac:spMkLst>
        </pc:spChg>
        <pc:spChg chg="del">
          <ac:chgData name="Zimmermann, Henrik" userId="f3371f74-77a0-4487-8e3c-47b5ab652130" providerId="ADAL" clId="{F93C47C7-F1B5-4EF7-B1B3-63CC6FEF08DA}" dt="2020-08-03T18:52:30.077" v="761" actId="478"/>
          <ac:spMkLst>
            <pc:docMk/>
            <pc:sldMk cId="2150441925" sldId="867"/>
            <ac:spMk id="106" creationId="{B9A7F531-435E-402F-921A-B8641F53D52E}"/>
          </ac:spMkLst>
        </pc:spChg>
        <pc:spChg chg="del">
          <ac:chgData name="Zimmermann, Henrik" userId="f3371f74-77a0-4487-8e3c-47b5ab652130" providerId="ADAL" clId="{F93C47C7-F1B5-4EF7-B1B3-63CC6FEF08DA}" dt="2020-08-03T18:52:30.077" v="761" actId="478"/>
          <ac:spMkLst>
            <pc:docMk/>
            <pc:sldMk cId="2150441925" sldId="867"/>
            <ac:spMk id="111" creationId="{C3F9C450-8F02-4898-A32B-7017F3C5E215}"/>
          </ac:spMkLst>
        </pc:spChg>
        <pc:picChg chg="del">
          <ac:chgData name="Zimmermann, Henrik" userId="f3371f74-77a0-4487-8e3c-47b5ab652130" providerId="ADAL" clId="{F93C47C7-F1B5-4EF7-B1B3-63CC6FEF08DA}" dt="2020-08-03T18:52:35.902" v="762" actId="478"/>
          <ac:picMkLst>
            <pc:docMk/>
            <pc:sldMk cId="2150441925" sldId="867"/>
            <ac:picMk id="104" creationId="{A10C7561-EE01-45EE-B910-4ECF23330DBA}"/>
          </ac:picMkLst>
        </pc:picChg>
        <pc:cxnChg chg="mod">
          <ac:chgData name="Zimmermann, Henrik" userId="f3371f74-77a0-4487-8e3c-47b5ab652130" providerId="ADAL" clId="{F93C47C7-F1B5-4EF7-B1B3-63CC6FEF08DA}" dt="2020-08-03T18:52:49.802" v="763" actId="208"/>
          <ac:cxnSpMkLst>
            <pc:docMk/>
            <pc:sldMk cId="2150441925" sldId="867"/>
            <ac:cxnSpMk id="43" creationId="{00000000-0000-0000-0000-000000000000}"/>
          </ac:cxnSpMkLst>
        </pc:cxnChg>
      </pc:sldChg>
      <pc:sldChg chg="add del modTransition">
        <pc:chgData name="Zimmermann, Henrik" userId="f3371f74-77a0-4487-8e3c-47b5ab652130" providerId="ADAL" clId="{F93C47C7-F1B5-4EF7-B1B3-63CC6FEF08DA}" dt="2020-08-03T18:56:40.145" v="767" actId="2696"/>
        <pc:sldMkLst>
          <pc:docMk/>
          <pc:sldMk cId="3349764610" sldId="937"/>
        </pc:sldMkLst>
      </pc:sldChg>
      <pc:sldChg chg="modTransition">
        <pc:chgData name="Zimmermann, Henrik" userId="f3371f74-77a0-4487-8e3c-47b5ab652130" providerId="ADAL" clId="{F93C47C7-F1B5-4EF7-B1B3-63CC6FEF08DA}" dt="2020-08-03T18:57:14.968" v="768"/>
        <pc:sldMkLst>
          <pc:docMk/>
          <pc:sldMk cId="4072942111" sldId="1003"/>
        </pc:sldMkLst>
      </pc:sldChg>
      <pc:sldChg chg="add">
        <pc:chgData name="Zimmermann, Henrik" userId="f3371f74-77a0-4487-8e3c-47b5ab652130" providerId="ADAL" clId="{F93C47C7-F1B5-4EF7-B1B3-63CC6FEF08DA}" dt="2020-08-03T13:41:11.202" v="68"/>
        <pc:sldMkLst>
          <pc:docMk/>
          <pc:sldMk cId="2103724835" sldId="1016"/>
        </pc:sldMkLst>
      </pc:sldChg>
      <pc:sldChg chg="add">
        <pc:chgData name="Zimmermann, Henrik" userId="f3371f74-77a0-4487-8e3c-47b5ab652130" providerId="ADAL" clId="{F93C47C7-F1B5-4EF7-B1B3-63CC6FEF08DA}" dt="2020-08-03T13:41:11.202" v="68"/>
        <pc:sldMkLst>
          <pc:docMk/>
          <pc:sldMk cId="3603432906" sldId="1258"/>
        </pc:sldMkLst>
      </pc:sldChg>
      <pc:sldChg chg="add del">
        <pc:chgData name="Zimmermann, Henrik" userId="f3371f74-77a0-4487-8e3c-47b5ab652130" providerId="ADAL" clId="{F93C47C7-F1B5-4EF7-B1B3-63CC6FEF08DA}" dt="2020-08-03T13:52:11.100" v="242" actId="2696"/>
        <pc:sldMkLst>
          <pc:docMk/>
          <pc:sldMk cId="511297850" sldId="2403"/>
        </pc:sldMkLst>
      </pc:sldChg>
      <pc:sldChg chg="add">
        <pc:chgData name="Zimmermann, Henrik" userId="f3371f74-77a0-4487-8e3c-47b5ab652130" providerId="ADAL" clId="{F93C47C7-F1B5-4EF7-B1B3-63CC6FEF08DA}" dt="2020-08-03T13:41:11.202" v="68"/>
        <pc:sldMkLst>
          <pc:docMk/>
          <pc:sldMk cId="521269485" sldId="2404"/>
        </pc:sldMkLst>
      </pc:sldChg>
      <pc:sldChg chg="add">
        <pc:chgData name="Zimmermann, Henrik" userId="f3371f74-77a0-4487-8e3c-47b5ab652130" providerId="ADAL" clId="{F93C47C7-F1B5-4EF7-B1B3-63CC6FEF08DA}" dt="2020-08-03T13:41:11.202" v="68"/>
        <pc:sldMkLst>
          <pc:docMk/>
          <pc:sldMk cId="3204289119" sldId="2406"/>
        </pc:sldMkLst>
      </pc:sldChg>
      <pc:sldChg chg="add">
        <pc:chgData name="Zimmermann, Henrik" userId="f3371f74-77a0-4487-8e3c-47b5ab652130" providerId="ADAL" clId="{F93C47C7-F1B5-4EF7-B1B3-63CC6FEF08DA}" dt="2020-08-03T13:41:11.202" v="68"/>
        <pc:sldMkLst>
          <pc:docMk/>
          <pc:sldMk cId="3009367599" sldId="2407"/>
        </pc:sldMkLst>
      </pc:sldChg>
      <pc:sldChg chg="add">
        <pc:chgData name="Zimmermann, Henrik" userId="f3371f74-77a0-4487-8e3c-47b5ab652130" providerId="ADAL" clId="{F93C47C7-F1B5-4EF7-B1B3-63CC6FEF08DA}" dt="2020-08-03T13:41:11.202" v="68"/>
        <pc:sldMkLst>
          <pc:docMk/>
          <pc:sldMk cId="1468771721" sldId="2411"/>
        </pc:sldMkLst>
      </pc:sldChg>
      <pc:sldChg chg="add">
        <pc:chgData name="Zimmermann, Henrik" userId="f3371f74-77a0-4487-8e3c-47b5ab652130" providerId="ADAL" clId="{F93C47C7-F1B5-4EF7-B1B3-63CC6FEF08DA}" dt="2020-08-03T13:41:11.202" v="68"/>
        <pc:sldMkLst>
          <pc:docMk/>
          <pc:sldMk cId="712812049" sldId="2417"/>
        </pc:sldMkLst>
      </pc:sldChg>
      <pc:sldChg chg="add">
        <pc:chgData name="Zimmermann, Henrik" userId="f3371f74-77a0-4487-8e3c-47b5ab652130" providerId="ADAL" clId="{F93C47C7-F1B5-4EF7-B1B3-63CC6FEF08DA}" dt="2020-08-03T13:41:11.202" v="68"/>
        <pc:sldMkLst>
          <pc:docMk/>
          <pc:sldMk cId="788910395" sldId="6382"/>
        </pc:sldMkLst>
      </pc:sldChg>
      <pc:sldChg chg="add">
        <pc:chgData name="Zimmermann, Henrik" userId="f3371f74-77a0-4487-8e3c-47b5ab652130" providerId="ADAL" clId="{F93C47C7-F1B5-4EF7-B1B3-63CC6FEF08DA}" dt="2020-08-03T13:41:11.202" v="68"/>
        <pc:sldMkLst>
          <pc:docMk/>
          <pc:sldMk cId="1315422766" sldId="6446"/>
        </pc:sldMkLst>
      </pc:sldChg>
      <pc:sldChg chg="add">
        <pc:chgData name="Zimmermann, Henrik" userId="f3371f74-77a0-4487-8e3c-47b5ab652130" providerId="ADAL" clId="{F93C47C7-F1B5-4EF7-B1B3-63CC6FEF08DA}" dt="2020-08-03T13:41:11.202" v="68"/>
        <pc:sldMkLst>
          <pc:docMk/>
          <pc:sldMk cId="1806607197" sldId="6474"/>
        </pc:sldMkLst>
      </pc:sldChg>
      <pc:sldChg chg="add">
        <pc:chgData name="Zimmermann, Henrik" userId="f3371f74-77a0-4487-8e3c-47b5ab652130" providerId="ADAL" clId="{F93C47C7-F1B5-4EF7-B1B3-63CC6FEF08DA}" dt="2020-08-03T13:41:11.202" v="68"/>
        <pc:sldMkLst>
          <pc:docMk/>
          <pc:sldMk cId="3851259670" sldId="6622"/>
        </pc:sldMkLst>
      </pc:sldChg>
      <pc:sldChg chg="modSp add del">
        <pc:chgData name="Zimmermann, Henrik" userId="f3371f74-77a0-4487-8e3c-47b5ab652130" providerId="ADAL" clId="{F93C47C7-F1B5-4EF7-B1B3-63CC6FEF08DA}" dt="2020-08-03T14:07:13.936" v="303" actId="2696"/>
        <pc:sldMkLst>
          <pc:docMk/>
          <pc:sldMk cId="1738757161" sldId="6623"/>
        </pc:sldMkLst>
        <pc:spChg chg="mod">
          <ac:chgData name="Zimmermann, Henrik" userId="f3371f74-77a0-4487-8e3c-47b5ab652130" providerId="ADAL" clId="{F93C47C7-F1B5-4EF7-B1B3-63CC6FEF08DA}" dt="2020-08-03T13:46:27.357" v="119" actId="20577"/>
          <ac:spMkLst>
            <pc:docMk/>
            <pc:sldMk cId="1738757161" sldId="6623"/>
            <ac:spMk id="2" creationId="{00000000-0000-0000-0000-000000000000}"/>
          </ac:spMkLst>
        </pc:spChg>
      </pc:sldChg>
      <pc:sldChg chg="modSp add del">
        <pc:chgData name="Zimmermann, Henrik" userId="f3371f74-77a0-4487-8e3c-47b5ab652130" providerId="ADAL" clId="{F93C47C7-F1B5-4EF7-B1B3-63CC6FEF08DA}" dt="2020-08-03T14:07:34.305" v="306" actId="2696"/>
        <pc:sldMkLst>
          <pc:docMk/>
          <pc:sldMk cId="4117876405" sldId="6624"/>
        </pc:sldMkLst>
        <pc:spChg chg="mod">
          <ac:chgData name="Zimmermann, Henrik" userId="f3371f74-77a0-4487-8e3c-47b5ab652130" providerId="ADAL" clId="{F93C47C7-F1B5-4EF7-B1B3-63CC6FEF08DA}" dt="2020-08-03T13:44:28.388" v="86" actId="20577"/>
          <ac:spMkLst>
            <pc:docMk/>
            <pc:sldMk cId="4117876405" sldId="6624"/>
            <ac:spMk id="2" creationId="{00000000-0000-0000-0000-000000000000}"/>
          </ac:spMkLst>
        </pc:spChg>
      </pc:sldChg>
      <pc:sldChg chg="modSp add del">
        <pc:chgData name="Zimmermann, Henrik" userId="f3371f74-77a0-4487-8e3c-47b5ab652130" providerId="ADAL" clId="{F93C47C7-F1B5-4EF7-B1B3-63CC6FEF08DA}" dt="2020-08-03T14:08:25.442" v="311" actId="2696"/>
        <pc:sldMkLst>
          <pc:docMk/>
          <pc:sldMk cId="284909200" sldId="6625"/>
        </pc:sldMkLst>
        <pc:spChg chg="mod">
          <ac:chgData name="Zimmermann, Henrik" userId="f3371f74-77a0-4487-8e3c-47b5ab652130" providerId="ADAL" clId="{F93C47C7-F1B5-4EF7-B1B3-63CC6FEF08DA}" dt="2020-08-03T13:44:38.794" v="87" actId="6549"/>
          <ac:spMkLst>
            <pc:docMk/>
            <pc:sldMk cId="284909200" sldId="6625"/>
            <ac:spMk id="2" creationId="{00000000-0000-0000-0000-000000000000}"/>
          </ac:spMkLst>
        </pc:spChg>
      </pc:sldChg>
      <pc:sldChg chg="modSp add del">
        <pc:chgData name="Zimmermann, Henrik" userId="f3371f74-77a0-4487-8e3c-47b5ab652130" providerId="ADAL" clId="{F93C47C7-F1B5-4EF7-B1B3-63CC6FEF08DA}" dt="2020-08-03T14:09:21.640" v="315" actId="2696"/>
        <pc:sldMkLst>
          <pc:docMk/>
          <pc:sldMk cId="2734551645" sldId="6627"/>
        </pc:sldMkLst>
        <pc:spChg chg="mod">
          <ac:chgData name="Zimmermann, Henrik" userId="f3371f74-77a0-4487-8e3c-47b5ab652130" providerId="ADAL" clId="{F93C47C7-F1B5-4EF7-B1B3-63CC6FEF08DA}" dt="2020-08-03T13:46:53.365" v="131" actId="20577"/>
          <ac:spMkLst>
            <pc:docMk/>
            <pc:sldMk cId="2734551645" sldId="6627"/>
            <ac:spMk id="2" creationId="{00000000-0000-0000-0000-000000000000}"/>
          </ac:spMkLst>
        </pc:spChg>
      </pc:sldChg>
      <pc:sldChg chg="add ord">
        <pc:chgData name="Zimmermann, Henrik" userId="f3371f74-77a0-4487-8e3c-47b5ab652130" providerId="ADAL" clId="{F93C47C7-F1B5-4EF7-B1B3-63CC6FEF08DA}" dt="2020-08-03T18:26:47.333" v="348"/>
        <pc:sldMkLst>
          <pc:docMk/>
          <pc:sldMk cId="3659262779" sldId="6629"/>
        </pc:sldMkLst>
      </pc:sldChg>
      <pc:sldChg chg="add">
        <pc:chgData name="Zimmermann, Henrik" userId="f3371f74-77a0-4487-8e3c-47b5ab652130" providerId="ADAL" clId="{F93C47C7-F1B5-4EF7-B1B3-63CC6FEF08DA}" dt="2020-08-03T13:41:11.202" v="68"/>
        <pc:sldMkLst>
          <pc:docMk/>
          <pc:sldMk cId="3828088869" sldId="6630"/>
        </pc:sldMkLst>
      </pc:sldChg>
      <pc:sldChg chg="add">
        <pc:chgData name="Zimmermann, Henrik" userId="f3371f74-77a0-4487-8e3c-47b5ab652130" providerId="ADAL" clId="{F93C47C7-F1B5-4EF7-B1B3-63CC6FEF08DA}" dt="2020-08-03T13:41:11.202" v="68"/>
        <pc:sldMkLst>
          <pc:docMk/>
          <pc:sldMk cId="2869111534" sldId="6634"/>
        </pc:sldMkLst>
      </pc:sldChg>
      <pc:sldChg chg="add">
        <pc:chgData name="Zimmermann, Henrik" userId="f3371f74-77a0-4487-8e3c-47b5ab652130" providerId="ADAL" clId="{F93C47C7-F1B5-4EF7-B1B3-63CC6FEF08DA}" dt="2020-08-03T13:41:11.202" v="68"/>
        <pc:sldMkLst>
          <pc:docMk/>
          <pc:sldMk cId="2145212771" sldId="6635"/>
        </pc:sldMkLst>
      </pc:sldChg>
      <pc:sldChg chg="modSp add">
        <pc:chgData name="Zimmermann, Henrik" userId="f3371f74-77a0-4487-8e3c-47b5ab652130" providerId="ADAL" clId="{F93C47C7-F1B5-4EF7-B1B3-63CC6FEF08DA}" dt="2020-08-03T18:50:34.117" v="758" actId="404"/>
        <pc:sldMkLst>
          <pc:docMk/>
          <pc:sldMk cId="1725915301" sldId="6636"/>
        </pc:sldMkLst>
        <pc:spChg chg="mod">
          <ac:chgData name="Zimmermann, Henrik" userId="f3371f74-77a0-4487-8e3c-47b5ab652130" providerId="ADAL" clId="{F93C47C7-F1B5-4EF7-B1B3-63CC6FEF08DA}" dt="2020-08-03T18:50:34.117" v="758" actId="404"/>
          <ac:spMkLst>
            <pc:docMk/>
            <pc:sldMk cId="1725915301" sldId="6636"/>
            <ac:spMk id="2" creationId="{00000000-0000-0000-0000-000000000000}"/>
          </ac:spMkLst>
        </pc:spChg>
      </pc:sldChg>
      <pc:sldChg chg="add">
        <pc:chgData name="Zimmermann, Henrik" userId="f3371f74-77a0-4487-8e3c-47b5ab652130" providerId="ADAL" clId="{F93C47C7-F1B5-4EF7-B1B3-63CC6FEF08DA}" dt="2020-08-03T13:41:11.202" v="68"/>
        <pc:sldMkLst>
          <pc:docMk/>
          <pc:sldMk cId="2214005514" sldId="6640"/>
        </pc:sldMkLst>
      </pc:sldChg>
      <pc:sldChg chg="add">
        <pc:chgData name="Zimmermann, Henrik" userId="f3371f74-77a0-4487-8e3c-47b5ab652130" providerId="ADAL" clId="{F93C47C7-F1B5-4EF7-B1B3-63CC6FEF08DA}" dt="2020-08-03T13:41:11.202" v="68"/>
        <pc:sldMkLst>
          <pc:docMk/>
          <pc:sldMk cId="488428158" sldId="6641"/>
        </pc:sldMkLst>
      </pc:sldChg>
      <pc:sldChg chg="add">
        <pc:chgData name="Zimmermann, Henrik" userId="f3371f74-77a0-4487-8e3c-47b5ab652130" providerId="ADAL" clId="{F93C47C7-F1B5-4EF7-B1B3-63CC6FEF08DA}" dt="2020-08-03T13:41:11.202" v="68"/>
        <pc:sldMkLst>
          <pc:docMk/>
          <pc:sldMk cId="505278533" sldId="6642"/>
        </pc:sldMkLst>
      </pc:sldChg>
      <pc:sldChg chg="modSp add ord modTransition">
        <pc:chgData name="Zimmermann, Henrik" userId="f3371f74-77a0-4487-8e3c-47b5ab652130" providerId="ADAL" clId="{F93C47C7-F1B5-4EF7-B1B3-63CC6FEF08DA}" dt="2020-08-03T18:35:05.787" v="369"/>
        <pc:sldMkLst>
          <pc:docMk/>
          <pc:sldMk cId="1708790876" sldId="6644"/>
        </pc:sldMkLst>
        <pc:spChg chg="mod">
          <ac:chgData name="Zimmermann, Henrik" userId="f3371f74-77a0-4487-8e3c-47b5ab652130" providerId="ADAL" clId="{F93C47C7-F1B5-4EF7-B1B3-63CC6FEF08DA}" dt="2020-08-03T18:23:38.213" v="346" actId="404"/>
          <ac:spMkLst>
            <pc:docMk/>
            <pc:sldMk cId="1708790876" sldId="6644"/>
            <ac:spMk id="20" creationId="{9D3E4D77-542E-4756-8B85-BF938C5E7A5E}"/>
          </ac:spMkLst>
        </pc:spChg>
      </pc:sldChg>
      <pc:sldChg chg="add">
        <pc:chgData name="Zimmermann, Henrik" userId="f3371f74-77a0-4487-8e3c-47b5ab652130" providerId="ADAL" clId="{F93C47C7-F1B5-4EF7-B1B3-63CC6FEF08DA}" dt="2020-08-03T13:41:11.202" v="68"/>
        <pc:sldMkLst>
          <pc:docMk/>
          <pc:sldMk cId="2746188437" sldId="6645"/>
        </pc:sldMkLst>
      </pc:sldChg>
      <pc:sldChg chg="modSp add">
        <pc:chgData name="Zimmermann, Henrik" userId="f3371f74-77a0-4487-8e3c-47b5ab652130" providerId="ADAL" clId="{F93C47C7-F1B5-4EF7-B1B3-63CC6FEF08DA}" dt="2020-08-03T14:07:11.709" v="302"/>
        <pc:sldMkLst>
          <pc:docMk/>
          <pc:sldMk cId="1363470979" sldId="6646"/>
        </pc:sldMkLst>
        <pc:spChg chg="mod">
          <ac:chgData name="Zimmermann, Henrik" userId="f3371f74-77a0-4487-8e3c-47b5ab652130" providerId="ADAL" clId="{F93C47C7-F1B5-4EF7-B1B3-63CC6FEF08DA}" dt="2020-08-03T14:07:11.709" v="302"/>
          <ac:spMkLst>
            <pc:docMk/>
            <pc:sldMk cId="1363470979" sldId="6646"/>
            <ac:spMk id="3" creationId="{00000000-0000-0000-0000-000000000000}"/>
          </ac:spMkLst>
        </pc:spChg>
      </pc:sldChg>
      <pc:sldChg chg="modSp add">
        <pc:chgData name="Zimmermann, Henrik" userId="f3371f74-77a0-4487-8e3c-47b5ab652130" providerId="ADAL" clId="{F93C47C7-F1B5-4EF7-B1B3-63CC6FEF08DA}" dt="2020-08-03T14:07:30.078" v="305"/>
        <pc:sldMkLst>
          <pc:docMk/>
          <pc:sldMk cId="3513066018" sldId="6647"/>
        </pc:sldMkLst>
        <pc:spChg chg="mod">
          <ac:chgData name="Zimmermann, Henrik" userId="f3371f74-77a0-4487-8e3c-47b5ab652130" providerId="ADAL" clId="{F93C47C7-F1B5-4EF7-B1B3-63CC6FEF08DA}" dt="2020-08-03T14:07:30.078" v="305"/>
          <ac:spMkLst>
            <pc:docMk/>
            <pc:sldMk cId="3513066018" sldId="6647"/>
            <ac:spMk id="3" creationId="{00000000-0000-0000-0000-000000000000}"/>
          </ac:spMkLst>
        </pc:spChg>
      </pc:sldChg>
      <pc:sldChg chg="modSp add">
        <pc:chgData name="Zimmermann, Henrik" userId="f3371f74-77a0-4487-8e3c-47b5ab652130" providerId="ADAL" clId="{F93C47C7-F1B5-4EF7-B1B3-63CC6FEF08DA}" dt="2020-08-03T14:08:06.743" v="310"/>
        <pc:sldMkLst>
          <pc:docMk/>
          <pc:sldMk cId="858752752" sldId="6648"/>
        </pc:sldMkLst>
        <pc:spChg chg="mod">
          <ac:chgData name="Zimmermann, Henrik" userId="f3371f74-77a0-4487-8e3c-47b5ab652130" providerId="ADAL" clId="{F93C47C7-F1B5-4EF7-B1B3-63CC6FEF08DA}" dt="2020-08-03T14:08:06.743" v="310"/>
          <ac:spMkLst>
            <pc:docMk/>
            <pc:sldMk cId="858752752" sldId="6648"/>
            <ac:spMk id="3" creationId="{00000000-0000-0000-0000-000000000000}"/>
          </ac:spMkLst>
        </pc:spChg>
      </pc:sldChg>
      <pc:sldChg chg="modSp add">
        <pc:chgData name="Zimmermann, Henrik" userId="f3371f74-77a0-4487-8e3c-47b5ab652130" providerId="ADAL" clId="{F93C47C7-F1B5-4EF7-B1B3-63CC6FEF08DA}" dt="2020-08-03T14:09:17.469" v="314"/>
        <pc:sldMkLst>
          <pc:docMk/>
          <pc:sldMk cId="1574522403" sldId="6649"/>
        </pc:sldMkLst>
        <pc:spChg chg="mod">
          <ac:chgData name="Zimmermann, Henrik" userId="f3371f74-77a0-4487-8e3c-47b5ab652130" providerId="ADAL" clId="{F93C47C7-F1B5-4EF7-B1B3-63CC6FEF08DA}" dt="2020-08-03T14:09:17.469" v="314"/>
          <ac:spMkLst>
            <pc:docMk/>
            <pc:sldMk cId="1574522403" sldId="6649"/>
            <ac:spMk id="3" creationId="{00000000-0000-0000-0000-000000000000}"/>
          </ac:spMkLst>
        </pc:spChg>
      </pc:sldChg>
      <pc:sldChg chg="add modAnim">
        <pc:chgData name="Zimmermann, Henrik" userId="f3371f74-77a0-4487-8e3c-47b5ab652130" providerId="ADAL" clId="{F93C47C7-F1B5-4EF7-B1B3-63CC6FEF08DA}" dt="2020-08-03T18:34:08.978" v="368"/>
        <pc:sldMkLst>
          <pc:docMk/>
          <pc:sldMk cId="1632705693" sldId="6650"/>
        </pc:sldMkLst>
      </pc:sldChg>
    </pc:docChg>
  </pc:docChgLst>
  <pc:docChgLst>
    <pc:chgData name="Zimmermann, Henrik" userId="f3371f74-77a0-4487-8e3c-47b5ab652130" providerId="ADAL" clId="{F82D3B7D-E3B7-4A0E-BB80-8D2469549EF0}"/>
    <pc:docChg chg="modSld">
      <pc:chgData name="Zimmermann, Henrik" userId="f3371f74-77a0-4487-8e3c-47b5ab652130" providerId="ADAL" clId="{F82D3B7D-E3B7-4A0E-BB80-8D2469549EF0}" dt="2020-08-03T19:07:44.001" v="17"/>
      <pc:docMkLst>
        <pc:docMk/>
      </pc:docMkLst>
      <pc:sldChg chg="modAnim">
        <pc:chgData name="Zimmermann, Henrik" userId="f3371f74-77a0-4487-8e3c-47b5ab652130" providerId="ADAL" clId="{F82D3B7D-E3B7-4A0E-BB80-8D2469549EF0}" dt="2020-08-03T19:07:44.001" v="17"/>
        <pc:sldMkLst>
          <pc:docMk/>
          <pc:sldMk cId="3851259670" sldId="6622"/>
        </pc:sldMkLst>
      </pc:sldChg>
    </pc:docChg>
  </pc:docChgLst>
  <pc:docChgLst>
    <pc:chgData name="Zimmermann, Henrik" userId="S::henrik.zimmermann@sap.com::f3371f74-77a0-4487-8e3c-47b5ab652130" providerId="AD" clId="Web-{E2F9B369-06C5-3E97-30A6-9268358F579A}"/>
    <pc:docChg chg="delSld">
      <pc:chgData name="Zimmermann, Henrik" userId="S::henrik.zimmermann@sap.com::f3371f74-77a0-4487-8e3c-47b5ab652130" providerId="AD" clId="Web-{E2F9B369-06C5-3E97-30A6-9268358F579A}" dt="2020-08-28T09:52:31.314" v="0"/>
      <pc:docMkLst>
        <pc:docMk/>
      </pc:docMkLst>
      <pc:sldChg chg="del">
        <pc:chgData name="Zimmermann, Henrik" userId="S::henrik.zimmermann@sap.com::f3371f74-77a0-4487-8e3c-47b5ab652130" providerId="AD" clId="Web-{E2F9B369-06C5-3E97-30A6-9268358F579A}" dt="2020-08-28T09:52:31.314" v="0"/>
        <pc:sldMkLst>
          <pc:docMk/>
          <pc:sldMk cId="1708790876" sldId="6644"/>
        </pc:sldMkLst>
      </pc:sldChg>
    </pc:docChg>
  </pc:docChgLst>
  <pc:docChgLst>
    <pc:chgData name="Zimmermann, Henrik" userId="S::henrik.zimmermann@sap.com::f3371f74-77a0-4487-8e3c-47b5ab652130" providerId="AD" clId="Web-{EA31B25E-8C1B-32B4-6058-E7F861A871BF}"/>
    <pc:docChg chg="modSld">
      <pc:chgData name="Zimmermann, Henrik" userId="S::henrik.zimmermann@sap.com::f3371f74-77a0-4487-8e3c-47b5ab652130" providerId="AD" clId="Web-{EA31B25E-8C1B-32B4-6058-E7F861A871BF}" dt="2020-10-14T16:43:34.619" v="4"/>
      <pc:docMkLst>
        <pc:docMk/>
      </pc:docMkLst>
      <pc:sldChg chg="modSp">
        <pc:chgData name="Zimmermann, Henrik" userId="S::henrik.zimmermann@sap.com::f3371f74-77a0-4487-8e3c-47b5ab652130" providerId="AD" clId="Web-{EA31B25E-8C1B-32B4-6058-E7F861A871BF}" dt="2020-10-14T16:43:08.478" v="3" actId="20577"/>
        <pc:sldMkLst>
          <pc:docMk/>
          <pc:sldMk cId="3659262779" sldId="6629"/>
        </pc:sldMkLst>
        <pc:spChg chg="mod">
          <ac:chgData name="Zimmermann, Henrik" userId="S::henrik.zimmermann@sap.com::f3371f74-77a0-4487-8e3c-47b5ab652130" providerId="AD" clId="Web-{EA31B25E-8C1B-32B4-6058-E7F861A871BF}" dt="2020-10-14T16:43:08.478" v="3" actId="20577"/>
          <ac:spMkLst>
            <pc:docMk/>
            <pc:sldMk cId="3659262779" sldId="6629"/>
            <ac:spMk id="2" creationId="{00000000-0000-0000-0000-000000000000}"/>
          </ac:spMkLst>
        </pc:spChg>
      </pc:sldChg>
      <pc:sldChg chg="modSp">
        <pc:chgData name="Zimmermann, Henrik" userId="S::henrik.zimmermann@sap.com::f3371f74-77a0-4487-8e3c-47b5ab652130" providerId="AD" clId="Web-{EA31B25E-8C1B-32B4-6058-E7F861A871BF}" dt="2020-10-14T16:42:57.822" v="1" actId="20577"/>
        <pc:sldMkLst>
          <pc:docMk/>
          <pc:sldMk cId="2145212771" sldId="6635"/>
        </pc:sldMkLst>
        <pc:spChg chg="mod">
          <ac:chgData name="Zimmermann, Henrik" userId="S::henrik.zimmermann@sap.com::f3371f74-77a0-4487-8e3c-47b5ab652130" providerId="AD" clId="Web-{EA31B25E-8C1B-32B4-6058-E7F861A871BF}" dt="2020-10-14T16:42:57.822" v="1" actId="20577"/>
          <ac:spMkLst>
            <pc:docMk/>
            <pc:sldMk cId="2145212771" sldId="6635"/>
            <ac:spMk id="2" creationId="{00000000-0000-0000-0000-000000000000}"/>
          </ac:spMkLst>
        </pc:spChg>
      </pc:sldChg>
      <pc:sldChg chg="mod modShow">
        <pc:chgData name="Zimmermann, Henrik" userId="S::henrik.zimmermann@sap.com::f3371f74-77a0-4487-8e3c-47b5ab652130" providerId="AD" clId="Web-{EA31B25E-8C1B-32B4-6058-E7F861A871BF}" dt="2020-10-14T16:43:34.619" v="4"/>
        <pc:sldMkLst>
          <pc:docMk/>
          <pc:sldMk cId="1725915301" sldId="663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9C623329-BCDE-4C35-81DB-7FEF457CEAF0}">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r>
            <a:rPr lang="en-US" sz="1200" kern="1200">
              <a:solidFill>
                <a:srgbClr val="FFFFFF"/>
              </a:solidFill>
              <a:latin typeface="Arial"/>
              <a:ea typeface="+mn-ea"/>
              <a:cs typeface="+mn-cs"/>
            </a:rPr>
            <a:t>Wave</a:t>
          </a:r>
          <a:r>
            <a:rPr lang="en-US" sz="1100" kern="1200"/>
            <a:t>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8A84D07E-BAF7-45BE-A72C-E85E7565F75A}" type="pres">
      <dgm:prSet presAssocID="{9C623329-BCDE-4C35-81DB-7FEF457CEAF0}" presName="parTxOnly" presStyleLbl="node1" presStyleIdx="0" presStyleCnt="1">
        <dgm:presLayoutVars>
          <dgm:chMax val="0"/>
          <dgm:chPref val="0"/>
          <dgm:bulletEnabled val="1"/>
        </dgm:presLayoutVars>
      </dgm:prSet>
      <dgm:spPr>
        <a:xfrm>
          <a:off x="1825" y="0"/>
          <a:ext cx="3735432" cy="187378"/>
        </a:xfrm>
        <a:prstGeom prst="chevron">
          <a:avLst/>
        </a:prstGeom>
      </dgm:spPr>
    </dgm:pt>
  </dgm:ptLst>
  <dgm:cxnLst>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EAED8C83-C89A-41B8-AC93-4F0B457DB5D7}" srcId="{F894023D-C5C1-45D7-A471-5496DF9FA327}" destId="{9C623329-BCDE-4C35-81DB-7FEF457CEAF0}" srcOrd="0" destOrd="0" parTransId="{7BAE4708-57D1-44A8-82B7-4727452FBEEA}" sibTransId="{4A94D6F4-B247-46E3-BC6F-357AE102DB40}"/>
    <dgm:cxn modelId="{8F793E16-77B1-4082-ABEE-6E847BF5FAE7}" type="presParOf" srcId="{EE6A22C3-BB52-41AC-998F-7CFF0A70F982}" destId="{8A84D07E-BAF7-45BE-A72C-E85E7565F75A}"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906EC2DC-FA82-4D93-9E92-A5FA38862E12}" type="doc">
      <dgm:prSet loTypeId="urn:microsoft.com/office/officeart/2005/8/layout/chevron1" loCatId="process" qsTypeId="urn:microsoft.com/office/officeart/2005/8/quickstyle/simple1" qsCatId="simple" csTypeId="urn:microsoft.com/office/officeart/2005/8/colors/accent1_2" csCatId="accent1" phldr="1"/>
      <dgm:spPr/>
    </dgm:pt>
    <dgm:pt modelId="{6CF308CA-34F0-4B46-89D7-743B86D99C2D}">
      <dgm:prSet phldrT="[Text]"/>
      <dgm:spPr>
        <a:solidFill>
          <a:srgbClr val="4CC5FF"/>
        </a:solidFill>
      </dgm:spPr>
      <dgm:t>
        <a:bodyPr/>
        <a:lstStyle/>
        <a:p>
          <a:r>
            <a:rPr lang="en-US"/>
            <a:t>Sprint 1</a:t>
          </a:r>
        </a:p>
      </dgm:t>
    </dgm:pt>
    <dgm:pt modelId="{DB0757CA-CF83-4DED-980D-3FC60B937820}" type="parTrans" cxnId="{878CA03C-B231-4132-A706-AE424392A99D}">
      <dgm:prSet/>
      <dgm:spPr/>
      <dgm:t>
        <a:bodyPr/>
        <a:lstStyle/>
        <a:p>
          <a:endParaRPr lang="en-US"/>
        </a:p>
      </dgm:t>
    </dgm:pt>
    <dgm:pt modelId="{AA25A532-934C-49BC-A297-692104A291C6}" type="sibTrans" cxnId="{878CA03C-B231-4132-A706-AE424392A99D}">
      <dgm:prSet/>
      <dgm:spPr/>
      <dgm:t>
        <a:bodyPr/>
        <a:lstStyle/>
        <a:p>
          <a:endParaRPr lang="en-US"/>
        </a:p>
      </dgm:t>
    </dgm:pt>
    <dgm:pt modelId="{933B1E82-5C92-4692-B25D-006F7960AFE0}">
      <dgm:prSet phldrT="[Text]"/>
      <dgm:spPr>
        <a:solidFill>
          <a:srgbClr val="4CC5FF"/>
        </a:solidFill>
      </dgm:spPr>
      <dgm:t>
        <a:bodyPr/>
        <a:lstStyle/>
        <a:p>
          <a:r>
            <a:rPr lang="en-US"/>
            <a:t>Sprint 3</a:t>
          </a:r>
        </a:p>
      </dgm:t>
    </dgm:pt>
    <dgm:pt modelId="{02652CE7-BE6D-4421-BB86-8DEF2BCEAF2C}" type="parTrans" cxnId="{7B4E8041-101C-4B32-A598-B8A4BC1FE0F9}">
      <dgm:prSet/>
      <dgm:spPr/>
      <dgm:t>
        <a:bodyPr/>
        <a:lstStyle/>
        <a:p>
          <a:endParaRPr lang="en-US"/>
        </a:p>
      </dgm:t>
    </dgm:pt>
    <dgm:pt modelId="{07B8F704-8120-4378-8E5D-E24500F2AEA2}" type="sibTrans" cxnId="{7B4E8041-101C-4B32-A598-B8A4BC1FE0F9}">
      <dgm:prSet/>
      <dgm:spPr/>
      <dgm:t>
        <a:bodyPr/>
        <a:lstStyle/>
        <a:p>
          <a:endParaRPr lang="en-US"/>
        </a:p>
      </dgm:t>
    </dgm:pt>
    <dgm:pt modelId="{5AFB81FC-F4B0-4311-97A3-ABC1FEA44BE2}">
      <dgm:prSet phldrT="[Text]"/>
      <dgm:spPr>
        <a:solidFill>
          <a:srgbClr val="4CC5FF"/>
        </a:solidFill>
      </dgm:spPr>
      <dgm:t>
        <a:bodyPr/>
        <a:lstStyle/>
        <a:p>
          <a:r>
            <a:rPr lang="en-US"/>
            <a:t>Sprint 2</a:t>
          </a:r>
        </a:p>
      </dgm:t>
    </dgm:pt>
    <dgm:pt modelId="{3C276C45-E436-4BF6-B6F4-033591B516F7}" type="parTrans" cxnId="{8418A73C-9686-430D-8A6D-A438E88D873F}">
      <dgm:prSet/>
      <dgm:spPr/>
      <dgm:t>
        <a:bodyPr/>
        <a:lstStyle/>
        <a:p>
          <a:endParaRPr lang="en-US"/>
        </a:p>
      </dgm:t>
    </dgm:pt>
    <dgm:pt modelId="{38014DFA-563A-4CA1-8FB2-DA5C3629FD12}" type="sibTrans" cxnId="{8418A73C-9686-430D-8A6D-A438E88D873F}">
      <dgm:prSet/>
      <dgm:spPr/>
      <dgm:t>
        <a:bodyPr/>
        <a:lstStyle/>
        <a:p>
          <a:endParaRPr lang="en-US"/>
        </a:p>
      </dgm:t>
    </dgm:pt>
    <dgm:pt modelId="{87F1FEAA-9C98-4BBA-8671-66B28CE6A0EA}" type="pres">
      <dgm:prSet presAssocID="{906EC2DC-FA82-4D93-9E92-A5FA38862E12}" presName="Name0" presStyleCnt="0">
        <dgm:presLayoutVars>
          <dgm:dir/>
          <dgm:animLvl val="lvl"/>
          <dgm:resizeHandles val="exact"/>
        </dgm:presLayoutVars>
      </dgm:prSet>
      <dgm:spPr/>
    </dgm:pt>
    <dgm:pt modelId="{9360B215-F997-44BE-B219-9AE89260F28C}" type="pres">
      <dgm:prSet presAssocID="{6CF308CA-34F0-4B46-89D7-743B86D99C2D}" presName="parTxOnly" presStyleLbl="node1" presStyleIdx="0" presStyleCnt="3">
        <dgm:presLayoutVars>
          <dgm:chMax val="0"/>
          <dgm:chPref val="0"/>
          <dgm:bulletEnabled val="1"/>
        </dgm:presLayoutVars>
      </dgm:prSet>
      <dgm:spPr/>
    </dgm:pt>
    <dgm:pt modelId="{CE9A0EB9-C9D6-4033-B13A-23CDE8CD2EC7}" type="pres">
      <dgm:prSet presAssocID="{AA25A532-934C-49BC-A297-692104A291C6}" presName="parTxOnlySpace" presStyleCnt="0"/>
      <dgm:spPr/>
    </dgm:pt>
    <dgm:pt modelId="{A72084B4-05C7-4422-AE82-6C57A61D8B4B}" type="pres">
      <dgm:prSet presAssocID="{5AFB81FC-F4B0-4311-97A3-ABC1FEA44BE2}" presName="parTxOnly" presStyleLbl="node1" presStyleIdx="1" presStyleCnt="3">
        <dgm:presLayoutVars>
          <dgm:chMax val="0"/>
          <dgm:chPref val="0"/>
          <dgm:bulletEnabled val="1"/>
        </dgm:presLayoutVars>
      </dgm:prSet>
      <dgm:spPr/>
    </dgm:pt>
    <dgm:pt modelId="{3D813D6A-C5CF-4C57-A16B-CCDDCEE1CE96}" type="pres">
      <dgm:prSet presAssocID="{38014DFA-563A-4CA1-8FB2-DA5C3629FD12}" presName="parTxOnlySpace" presStyleCnt="0"/>
      <dgm:spPr/>
    </dgm:pt>
    <dgm:pt modelId="{94110DCD-141A-4239-8D4F-C34DCE6270B4}" type="pres">
      <dgm:prSet presAssocID="{933B1E82-5C92-4692-B25D-006F7960AFE0}" presName="parTxOnly" presStyleLbl="node1" presStyleIdx="2" presStyleCnt="3">
        <dgm:presLayoutVars>
          <dgm:chMax val="0"/>
          <dgm:chPref val="0"/>
          <dgm:bulletEnabled val="1"/>
        </dgm:presLayoutVars>
      </dgm:prSet>
      <dgm:spPr/>
    </dgm:pt>
  </dgm:ptLst>
  <dgm:cxnLst>
    <dgm:cxn modelId="{5DC8372D-D727-4E5A-B9D2-C27B5EA74365}" type="presOf" srcId="{906EC2DC-FA82-4D93-9E92-A5FA38862E12}" destId="{87F1FEAA-9C98-4BBA-8671-66B28CE6A0EA}" srcOrd="0" destOrd="0" presId="urn:microsoft.com/office/officeart/2005/8/layout/chevron1"/>
    <dgm:cxn modelId="{878CA03C-B231-4132-A706-AE424392A99D}" srcId="{906EC2DC-FA82-4D93-9E92-A5FA38862E12}" destId="{6CF308CA-34F0-4B46-89D7-743B86D99C2D}" srcOrd="0" destOrd="0" parTransId="{DB0757CA-CF83-4DED-980D-3FC60B937820}" sibTransId="{AA25A532-934C-49BC-A297-692104A291C6}"/>
    <dgm:cxn modelId="{8418A73C-9686-430D-8A6D-A438E88D873F}" srcId="{906EC2DC-FA82-4D93-9E92-A5FA38862E12}" destId="{5AFB81FC-F4B0-4311-97A3-ABC1FEA44BE2}" srcOrd="1" destOrd="0" parTransId="{3C276C45-E436-4BF6-B6F4-033591B516F7}" sibTransId="{38014DFA-563A-4CA1-8FB2-DA5C3629FD12}"/>
    <dgm:cxn modelId="{7B4E8041-101C-4B32-A598-B8A4BC1FE0F9}" srcId="{906EC2DC-FA82-4D93-9E92-A5FA38862E12}" destId="{933B1E82-5C92-4692-B25D-006F7960AFE0}" srcOrd="2" destOrd="0" parTransId="{02652CE7-BE6D-4421-BB86-8DEF2BCEAF2C}" sibTransId="{07B8F704-8120-4378-8E5D-E24500F2AEA2}"/>
    <dgm:cxn modelId="{13800242-2AB8-4587-B691-352BCE0C8211}" type="presOf" srcId="{5AFB81FC-F4B0-4311-97A3-ABC1FEA44BE2}" destId="{A72084B4-05C7-4422-AE82-6C57A61D8B4B}" srcOrd="0" destOrd="0" presId="urn:microsoft.com/office/officeart/2005/8/layout/chevron1"/>
    <dgm:cxn modelId="{1C469265-01FA-4607-AE8F-7B64634DF143}" type="presOf" srcId="{933B1E82-5C92-4692-B25D-006F7960AFE0}" destId="{94110DCD-141A-4239-8D4F-C34DCE6270B4}" srcOrd="0" destOrd="0" presId="urn:microsoft.com/office/officeart/2005/8/layout/chevron1"/>
    <dgm:cxn modelId="{F979C0BB-57EB-44D2-8C7D-3D087FE09D41}" type="presOf" srcId="{6CF308CA-34F0-4B46-89D7-743B86D99C2D}" destId="{9360B215-F997-44BE-B219-9AE89260F28C}" srcOrd="0" destOrd="0" presId="urn:microsoft.com/office/officeart/2005/8/layout/chevron1"/>
    <dgm:cxn modelId="{83AE94F0-07C9-4EC7-86DE-E6E31167F8D1}" type="presParOf" srcId="{87F1FEAA-9C98-4BBA-8671-66B28CE6A0EA}" destId="{9360B215-F997-44BE-B219-9AE89260F28C}" srcOrd="0" destOrd="0" presId="urn:microsoft.com/office/officeart/2005/8/layout/chevron1"/>
    <dgm:cxn modelId="{65638024-490D-425E-A41A-1A16BE7819AC}" type="presParOf" srcId="{87F1FEAA-9C98-4BBA-8671-66B28CE6A0EA}" destId="{CE9A0EB9-C9D6-4033-B13A-23CDE8CD2EC7}" srcOrd="1" destOrd="0" presId="urn:microsoft.com/office/officeart/2005/8/layout/chevron1"/>
    <dgm:cxn modelId="{86DBBDF8-5988-4F54-8C51-A6BC713910C2}" type="presParOf" srcId="{87F1FEAA-9C98-4BBA-8671-66B28CE6A0EA}" destId="{A72084B4-05C7-4422-AE82-6C57A61D8B4B}" srcOrd="2" destOrd="0" presId="urn:microsoft.com/office/officeart/2005/8/layout/chevron1"/>
    <dgm:cxn modelId="{48583136-C122-4869-AD19-5A55F50E97E6}" type="presParOf" srcId="{87F1FEAA-9C98-4BBA-8671-66B28CE6A0EA}" destId="{3D813D6A-C5CF-4C57-A16B-CCDDCEE1CE96}" srcOrd="3" destOrd="0" presId="urn:microsoft.com/office/officeart/2005/8/layout/chevron1"/>
    <dgm:cxn modelId="{373DF81A-E30B-4A29-BF98-67C1DFBB7D3D}" type="presParOf" srcId="{87F1FEAA-9C98-4BBA-8671-66B28CE6A0EA}" destId="{94110DCD-141A-4239-8D4F-C34DCE6270B4}" srcOrd="4" destOrd="0" presId="urn:microsoft.com/office/officeart/2005/8/layout/chevron1"/>
  </dgm:cxnLst>
  <dgm:bg/>
  <dgm:whole/>
  <dgm:extLst>
    <a:ext uri="http://schemas.microsoft.com/office/drawing/2008/diagram">
      <dsp:dataModelExt xmlns:dsp="http://schemas.microsoft.com/office/drawing/2008/diagram" relId="rId52"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906EC2DC-FA82-4D93-9E92-A5FA38862E12}" type="doc">
      <dgm:prSet loTypeId="urn:microsoft.com/office/officeart/2005/8/layout/chevron1" loCatId="process" qsTypeId="urn:microsoft.com/office/officeart/2005/8/quickstyle/simple1" qsCatId="simple" csTypeId="urn:microsoft.com/office/officeart/2005/8/colors/accent1_2" csCatId="accent1" phldr="1"/>
      <dgm:spPr/>
    </dgm:pt>
    <dgm:pt modelId="{6CF308CA-34F0-4B46-89D7-743B86D99C2D}">
      <dgm:prSet phldrT="[Text]"/>
      <dgm:spPr>
        <a:solidFill>
          <a:srgbClr val="4CC5FF"/>
        </a:solidFill>
      </dgm:spPr>
      <dgm:t>
        <a:bodyPr/>
        <a:lstStyle/>
        <a:p>
          <a:r>
            <a:rPr lang="en-US"/>
            <a:t>Sprint 1</a:t>
          </a:r>
        </a:p>
      </dgm:t>
    </dgm:pt>
    <dgm:pt modelId="{DB0757CA-CF83-4DED-980D-3FC60B937820}" type="parTrans" cxnId="{878CA03C-B231-4132-A706-AE424392A99D}">
      <dgm:prSet/>
      <dgm:spPr/>
      <dgm:t>
        <a:bodyPr/>
        <a:lstStyle/>
        <a:p>
          <a:endParaRPr lang="en-US"/>
        </a:p>
      </dgm:t>
    </dgm:pt>
    <dgm:pt modelId="{AA25A532-934C-49BC-A297-692104A291C6}" type="sibTrans" cxnId="{878CA03C-B231-4132-A706-AE424392A99D}">
      <dgm:prSet/>
      <dgm:spPr/>
      <dgm:t>
        <a:bodyPr/>
        <a:lstStyle/>
        <a:p>
          <a:endParaRPr lang="en-US"/>
        </a:p>
      </dgm:t>
    </dgm:pt>
    <dgm:pt modelId="{933B1E82-5C92-4692-B25D-006F7960AFE0}">
      <dgm:prSet phldrT="[Text]"/>
      <dgm:spPr>
        <a:solidFill>
          <a:srgbClr val="4CC5FF"/>
        </a:solidFill>
      </dgm:spPr>
      <dgm:t>
        <a:bodyPr/>
        <a:lstStyle/>
        <a:p>
          <a:r>
            <a:rPr lang="en-US"/>
            <a:t>Sprint 3</a:t>
          </a:r>
        </a:p>
      </dgm:t>
    </dgm:pt>
    <dgm:pt modelId="{02652CE7-BE6D-4421-BB86-8DEF2BCEAF2C}" type="parTrans" cxnId="{7B4E8041-101C-4B32-A598-B8A4BC1FE0F9}">
      <dgm:prSet/>
      <dgm:spPr/>
      <dgm:t>
        <a:bodyPr/>
        <a:lstStyle/>
        <a:p>
          <a:endParaRPr lang="en-US"/>
        </a:p>
      </dgm:t>
    </dgm:pt>
    <dgm:pt modelId="{07B8F704-8120-4378-8E5D-E24500F2AEA2}" type="sibTrans" cxnId="{7B4E8041-101C-4B32-A598-B8A4BC1FE0F9}">
      <dgm:prSet/>
      <dgm:spPr/>
      <dgm:t>
        <a:bodyPr/>
        <a:lstStyle/>
        <a:p>
          <a:endParaRPr lang="en-US"/>
        </a:p>
      </dgm:t>
    </dgm:pt>
    <dgm:pt modelId="{5AFB81FC-F4B0-4311-97A3-ABC1FEA44BE2}">
      <dgm:prSet phldrT="[Text]"/>
      <dgm:spPr>
        <a:solidFill>
          <a:srgbClr val="4CC5FF"/>
        </a:solidFill>
      </dgm:spPr>
      <dgm:t>
        <a:bodyPr/>
        <a:lstStyle/>
        <a:p>
          <a:r>
            <a:rPr lang="en-US"/>
            <a:t>Sprint 2</a:t>
          </a:r>
        </a:p>
      </dgm:t>
    </dgm:pt>
    <dgm:pt modelId="{3C276C45-E436-4BF6-B6F4-033591B516F7}" type="parTrans" cxnId="{8418A73C-9686-430D-8A6D-A438E88D873F}">
      <dgm:prSet/>
      <dgm:spPr/>
      <dgm:t>
        <a:bodyPr/>
        <a:lstStyle/>
        <a:p>
          <a:endParaRPr lang="en-US"/>
        </a:p>
      </dgm:t>
    </dgm:pt>
    <dgm:pt modelId="{38014DFA-563A-4CA1-8FB2-DA5C3629FD12}" type="sibTrans" cxnId="{8418A73C-9686-430D-8A6D-A438E88D873F}">
      <dgm:prSet/>
      <dgm:spPr/>
      <dgm:t>
        <a:bodyPr/>
        <a:lstStyle/>
        <a:p>
          <a:endParaRPr lang="en-US"/>
        </a:p>
      </dgm:t>
    </dgm:pt>
    <dgm:pt modelId="{87F1FEAA-9C98-4BBA-8671-66B28CE6A0EA}" type="pres">
      <dgm:prSet presAssocID="{906EC2DC-FA82-4D93-9E92-A5FA38862E12}" presName="Name0" presStyleCnt="0">
        <dgm:presLayoutVars>
          <dgm:dir/>
          <dgm:animLvl val="lvl"/>
          <dgm:resizeHandles val="exact"/>
        </dgm:presLayoutVars>
      </dgm:prSet>
      <dgm:spPr/>
    </dgm:pt>
    <dgm:pt modelId="{9360B215-F997-44BE-B219-9AE89260F28C}" type="pres">
      <dgm:prSet presAssocID="{6CF308CA-34F0-4B46-89D7-743B86D99C2D}" presName="parTxOnly" presStyleLbl="node1" presStyleIdx="0" presStyleCnt="3">
        <dgm:presLayoutVars>
          <dgm:chMax val="0"/>
          <dgm:chPref val="0"/>
          <dgm:bulletEnabled val="1"/>
        </dgm:presLayoutVars>
      </dgm:prSet>
      <dgm:spPr/>
    </dgm:pt>
    <dgm:pt modelId="{CE9A0EB9-C9D6-4033-B13A-23CDE8CD2EC7}" type="pres">
      <dgm:prSet presAssocID="{AA25A532-934C-49BC-A297-692104A291C6}" presName="parTxOnlySpace" presStyleCnt="0"/>
      <dgm:spPr/>
    </dgm:pt>
    <dgm:pt modelId="{A72084B4-05C7-4422-AE82-6C57A61D8B4B}" type="pres">
      <dgm:prSet presAssocID="{5AFB81FC-F4B0-4311-97A3-ABC1FEA44BE2}" presName="parTxOnly" presStyleLbl="node1" presStyleIdx="1" presStyleCnt="3">
        <dgm:presLayoutVars>
          <dgm:chMax val="0"/>
          <dgm:chPref val="0"/>
          <dgm:bulletEnabled val="1"/>
        </dgm:presLayoutVars>
      </dgm:prSet>
      <dgm:spPr/>
    </dgm:pt>
    <dgm:pt modelId="{3D813D6A-C5CF-4C57-A16B-CCDDCEE1CE96}" type="pres">
      <dgm:prSet presAssocID="{38014DFA-563A-4CA1-8FB2-DA5C3629FD12}" presName="parTxOnlySpace" presStyleCnt="0"/>
      <dgm:spPr/>
    </dgm:pt>
    <dgm:pt modelId="{94110DCD-141A-4239-8D4F-C34DCE6270B4}" type="pres">
      <dgm:prSet presAssocID="{933B1E82-5C92-4692-B25D-006F7960AFE0}" presName="parTxOnly" presStyleLbl="node1" presStyleIdx="2" presStyleCnt="3">
        <dgm:presLayoutVars>
          <dgm:chMax val="0"/>
          <dgm:chPref val="0"/>
          <dgm:bulletEnabled val="1"/>
        </dgm:presLayoutVars>
      </dgm:prSet>
      <dgm:spPr/>
    </dgm:pt>
  </dgm:ptLst>
  <dgm:cxnLst>
    <dgm:cxn modelId="{5DC8372D-D727-4E5A-B9D2-C27B5EA74365}" type="presOf" srcId="{906EC2DC-FA82-4D93-9E92-A5FA38862E12}" destId="{87F1FEAA-9C98-4BBA-8671-66B28CE6A0EA}" srcOrd="0" destOrd="0" presId="urn:microsoft.com/office/officeart/2005/8/layout/chevron1"/>
    <dgm:cxn modelId="{878CA03C-B231-4132-A706-AE424392A99D}" srcId="{906EC2DC-FA82-4D93-9E92-A5FA38862E12}" destId="{6CF308CA-34F0-4B46-89D7-743B86D99C2D}" srcOrd="0" destOrd="0" parTransId="{DB0757CA-CF83-4DED-980D-3FC60B937820}" sibTransId="{AA25A532-934C-49BC-A297-692104A291C6}"/>
    <dgm:cxn modelId="{8418A73C-9686-430D-8A6D-A438E88D873F}" srcId="{906EC2DC-FA82-4D93-9E92-A5FA38862E12}" destId="{5AFB81FC-F4B0-4311-97A3-ABC1FEA44BE2}" srcOrd="1" destOrd="0" parTransId="{3C276C45-E436-4BF6-B6F4-033591B516F7}" sibTransId="{38014DFA-563A-4CA1-8FB2-DA5C3629FD12}"/>
    <dgm:cxn modelId="{7B4E8041-101C-4B32-A598-B8A4BC1FE0F9}" srcId="{906EC2DC-FA82-4D93-9E92-A5FA38862E12}" destId="{933B1E82-5C92-4692-B25D-006F7960AFE0}" srcOrd="2" destOrd="0" parTransId="{02652CE7-BE6D-4421-BB86-8DEF2BCEAF2C}" sibTransId="{07B8F704-8120-4378-8E5D-E24500F2AEA2}"/>
    <dgm:cxn modelId="{13800242-2AB8-4587-B691-352BCE0C8211}" type="presOf" srcId="{5AFB81FC-F4B0-4311-97A3-ABC1FEA44BE2}" destId="{A72084B4-05C7-4422-AE82-6C57A61D8B4B}" srcOrd="0" destOrd="0" presId="urn:microsoft.com/office/officeart/2005/8/layout/chevron1"/>
    <dgm:cxn modelId="{1C469265-01FA-4607-AE8F-7B64634DF143}" type="presOf" srcId="{933B1E82-5C92-4692-B25D-006F7960AFE0}" destId="{94110DCD-141A-4239-8D4F-C34DCE6270B4}" srcOrd="0" destOrd="0" presId="urn:microsoft.com/office/officeart/2005/8/layout/chevron1"/>
    <dgm:cxn modelId="{F979C0BB-57EB-44D2-8C7D-3D087FE09D41}" type="presOf" srcId="{6CF308CA-34F0-4B46-89D7-743B86D99C2D}" destId="{9360B215-F997-44BE-B219-9AE89260F28C}" srcOrd="0" destOrd="0" presId="urn:microsoft.com/office/officeart/2005/8/layout/chevron1"/>
    <dgm:cxn modelId="{83AE94F0-07C9-4EC7-86DE-E6E31167F8D1}" type="presParOf" srcId="{87F1FEAA-9C98-4BBA-8671-66B28CE6A0EA}" destId="{9360B215-F997-44BE-B219-9AE89260F28C}" srcOrd="0" destOrd="0" presId="urn:microsoft.com/office/officeart/2005/8/layout/chevron1"/>
    <dgm:cxn modelId="{65638024-490D-425E-A41A-1A16BE7819AC}" type="presParOf" srcId="{87F1FEAA-9C98-4BBA-8671-66B28CE6A0EA}" destId="{CE9A0EB9-C9D6-4033-B13A-23CDE8CD2EC7}" srcOrd="1" destOrd="0" presId="urn:microsoft.com/office/officeart/2005/8/layout/chevron1"/>
    <dgm:cxn modelId="{86DBBDF8-5988-4F54-8C51-A6BC713910C2}" type="presParOf" srcId="{87F1FEAA-9C98-4BBA-8671-66B28CE6A0EA}" destId="{A72084B4-05C7-4422-AE82-6C57A61D8B4B}" srcOrd="2" destOrd="0" presId="urn:microsoft.com/office/officeart/2005/8/layout/chevron1"/>
    <dgm:cxn modelId="{48583136-C122-4869-AD19-5A55F50E97E6}" type="presParOf" srcId="{87F1FEAA-9C98-4BBA-8671-66B28CE6A0EA}" destId="{3D813D6A-C5CF-4C57-A16B-CCDDCEE1CE96}" srcOrd="3" destOrd="0" presId="urn:microsoft.com/office/officeart/2005/8/layout/chevron1"/>
    <dgm:cxn modelId="{373DF81A-E30B-4A29-BF98-67C1DFBB7D3D}" type="presParOf" srcId="{87F1FEAA-9C98-4BBA-8671-66B28CE6A0EA}" destId="{94110DCD-141A-4239-8D4F-C34DCE6270B4}" srcOrd="4" destOrd="0" presId="urn:microsoft.com/office/officeart/2005/8/layout/chevron1"/>
  </dgm:cxnLst>
  <dgm:bg/>
  <dgm:whole/>
  <dgm:extLst>
    <a:ext uri="http://schemas.microsoft.com/office/drawing/2008/diagram">
      <dsp:dataModelExt xmlns:dsp="http://schemas.microsoft.com/office/drawing/2008/diagram" relId="rId5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r>
            <a:rPr lang="en-US" sz="1200" kern="1200">
              <a:solidFill>
                <a:srgbClr val="FFFFFF"/>
              </a:solidFill>
              <a:latin typeface="Arial"/>
              <a:ea typeface="+mn-ea"/>
              <a:cs typeface="+mn-cs"/>
            </a:rPr>
            <a:t>Wave</a:t>
          </a:r>
          <a:r>
            <a:rPr lang="en-US" sz="1200" kern="1200"/>
            <a:t>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9C623329-BCDE-4C35-81DB-7FEF457CEAF0}">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A9D88F0E-B74B-4A54-B93D-C9914082FFDD}">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3</a:t>
          </a:r>
        </a:p>
      </dgm:t>
    </dgm:pt>
    <dgm:pt modelId="{4D6CF7B2-7F26-4682-A534-410C64AAFD17}" type="parTrans" cxnId="{F3995B4A-AB4E-485B-AF49-03D6C547664F}">
      <dgm:prSet/>
      <dgm:spPr/>
      <dgm:t>
        <a:bodyPr/>
        <a:lstStyle/>
        <a:p>
          <a:endParaRPr lang="en-US"/>
        </a:p>
      </dgm:t>
    </dgm:pt>
    <dgm:pt modelId="{0DAE4994-86BD-401B-98DE-B96739B94221}" type="sibTrans" cxnId="{F3995B4A-AB4E-485B-AF49-03D6C547664F}">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3">
        <dgm:presLayoutVars>
          <dgm:chMax val="0"/>
          <dgm:chPref val="0"/>
          <dgm:bulletEnabled val="1"/>
        </dgm:presLayoutVars>
      </dgm:prSet>
      <dgm:spPr>
        <a:xfrm>
          <a:off x="1739" y="0"/>
          <a:ext cx="2119162" cy="196164"/>
        </a:xfrm>
        <a:prstGeom prst="chevron">
          <a:avLst/>
        </a:prstGeom>
      </dgm:spPr>
    </dgm:pt>
    <dgm:pt modelId="{37446D98-3B68-40B8-B1B6-FD4EBF0C9978}" type="pres">
      <dgm:prSet presAssocID="{9A73D71F-C2FE-4C35-9112-54862ED7E892}" presName="parTxOnlySpace" presStyleCnt="0"/>
      <dgm:spPr/>
    </dgm:pt>
    <dgm:pt modelId="{8A84D07E-BAF7-45BE-A72C-E85E7565F75A}" type="pres">
      <dgm:prSet presAssocID="{9C623329-BCDE-4C35-81DB-7FEF457CEAF0}" presName="parTxOnly" presStyleLbl="node1" presStyleIdx="1" presStyleCnt="3">
        <dgm:presLayoutVars>
          <dgm:chMax val="0"/>
          <dgm:chPref val="0"/>
          <dgm:bulletEnabled val="1"/>
        </dgm:presLayoutVars>
      </dgm:prSet>
      <dgm:spPr>
        <a:xfrm>
          <a:off x="1908985" y="0"/>
          <a:ext cx="2119162" cy="196164"/>
        </a:xfrm>
        <a:prstGeom prst="chevron">
          <a:avLst/>
        </a:prstGeom>
      </dgm:spPr>
    </dgm:pt>
    <dgm:pt modelId="{23F3BB4D-B489-477F-868A-628B6A12C9CE}" type="pres">
      <dgm:prSet presAssocID="{4A94D6F4-B247-46E3-BC6F-357AE102DB40}" presName="parTxOnlySpace" presStyleCnt="0"/>
      <dgm:spPr/>
    </dgm:pt>
    <dgm:pt modelId="{1943E669-9C6F-4AC4-849C-BF5F9E699820}" type="pres">
      <dgm:prSet presAssocID="{A9D88F0E-B74B-4A54-B93D-C9914082FFDD}" presName="parTxOnly" presStyleLbl="node1" presStyleIdx="2" presStyleCnt="3">
        <dgm:presLayoutVars>
          <dgm:chMax val="0"/>
          <dgm:chPref val="0"/>
          <dgm:bulletEnabled val="1"/>
        </dgm:presLayoutVars>
      </dgm:prSet>
      <dgm:spPr>
        <a:xfrm>
          <a:off x="3816231" y="0"/>
          <a:ext cx="2119162" cy="196164"/>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F3995B4A-AB4E-485B-AF49-03D6C547664F}" srcId="{F894023D-C5C1-45D7-A471-5496DF9FA327}" destId="{A9D88F0E-B74B-4A54-B93D-C9914082FFDD}" srcOrd="2" destOrd="0" parTransId="{4D6CF7B2-7F26-4682-A534-410C64AAFD17}" sibTransId="{0DAE4994-86BD-401B-98DE-B96739B94221}"/>
    <dgm:cxn modelId="{EAED8C83-C89A-41B8-AC93-4F0B457DB5D7}" srcId="{F894023D-C5C1-45D7-A471-5496DF9FA327}" destId="{9C623329-BCDE-4C35-81DB-7FEF457CEAF0}" srcOrd="1" destOrd="0" parTransId="{7BAE4708-57D1-44A8-82B7-4727452FBEEA}" sibTransId="{4A94D6F4-B247-46E3-BC6F-357AE102DB40}"/>
    <dgm:cxn modelId="{56D6878B-D9AC-45D1-B585-30A3C53C20C3}" type="presOf" srcId="{A9D88F0E-B74B-4A54-B93D-C9914082FFDD}" destId="{1943E669-9C6F-4AC4-849C-BF5F9E699820}" srcOrd="0" destOrd="0" presId="urn:microsoft.com/office/officeart/2005/8/layout/chevron1"/>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 modelId="{4E0E03C5-CB40-41CD-A404-3A6AA267B900}" type="presParOf" srcId="{EE6A22C3-BB52-41AC-998F-7CFF0A70F982}" destId="{37446D98-3B68-40B8-B1B6-FD4EBF0C9978}" srcOrd="1" destOrd="0" presId="urn:microsoft.com/office/officeart/2005/8/layout/chevron1"/>
    <dgm:cxn modelId="{8F793E16-77B1-4082-ABEE-6E847BF5FAE7}" type="presParOf" srcId="{EE6A22C3-BB52-41AC-998F-7CFF0A70F982}" destId="{8A84D07E-BAF7-45BE-A72C-E85E7565F75A}" srcOrd="2" destOrd="0" presId="urn:microsoft.com/office/officeart/2005/8/layout/chevron1"/>
    <dgm:cxn modelId="{38231EC5-40DE-4122-A006-86A236000DBE}" type="presParOf" srcId="{EE6A22C3-BB52-41AC-998F-7CFF0A70F982}" destId="{23F3BB4D-B489-477F-868A-628B6A12C9CE}" srcOrd="3" destOrd="0" presId="urn:microsoft.com/office/officeart/2005/8/layout/chevron1"/>
    <dgm:cxn modelId="{4C8FD8DC-6B09-40B1-A0FF-8C7581932355}" type="presParOf" srcId="{EE6A22C3-BB52-41AC-998F-7CFF0A70F982}" destId="{1943E669-9C6F-4AC4-849C-BF5F9E69982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chemeClr val="accent3">
            <a:lumMod val="60000"/>
            <a:lumOff val="40000"/>
          </a:schemeClr>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r>
            <a:rPr lang="en-US" sz="1200" kern="1200"/>
            <a:t>Sprint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9C623329-BCDE-4C35-81DB-7FEF457CEAF0}">
      <dgm:prSet phldrT="[Text]" custT="1"/>
      <dgm:spPr>
        <a:solidFill>
          <a:schemeClr val="accent3">
            <a:lumMod val="60000"/>
            <a:lumOff val="40000"/>
          </a:schemeClr>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Sprint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2">
        <dgm:presLayoutVars>
          <dgm:chMax val="0"/>
          <dgm:chPref val="0"/>
          <dgm:bulletEnabled val="1"/>
        </dgm:presLayoutVars>
      </dgm:prSet>
      <dgm:spPr>
        <a:xfrm>
          <a:off x="1739" y="0"/>
          <a:ext cx="2119162" cy="196164"/>
        </a:xfrm>
        <a:prstGeom prst="chevron">
          <a:avLst/>
        </a:prstGeom>
      </dgm:spPr>
    </dgm:pt>
    <dgm:pt modelId="{37446D98-3B68-40B8-B1B6-FD4EBF0C9978}" type="pres">
      <dgm:prSet presAssocID="{9A73D71F-C2FE-4C35-9112-54862ED7E892}" presName="parTxOnlySpace" presStyleCnt="0"/>
      <dgm:spPr/>
    </dgm:pt>
    <dgm:pt modelId="{8A84D07E-BAF7-45BE-A72C-E85E7565F75A}" type="pres">
      <dgm:prSet presAssocID="{9C623329-BCDE-4C35-81DB-7FEF457CEAF0}" presName="parTxOnly" presStyleLbl="node1" presStyleIdx="1" presStyleCnt="2">
        <dgm:presLayoutVars>
          <dgm:chMax val="0"/>
          <dgm:chPref val="0"/>
          <dgm:bulletEnabled val="1"/>
        </dgm:presLayoutVars>
      </dgm:prSet>
      <dgm:spPr>
        <a:xfrm>
          <a:off x="1908985" y="0"/>
          <a:ext cx="2119162" cy="196164"/>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EAED8C83-C89A-41B8-AC93-4F0B457DB5D7}" srcId="{F894023D-C5C1-45D7-A471-5496DF9FA327}" destId="{9C623329-BCDE-4C35-81DB-7FEF457CEAF0}" srcOrd="1" destOrd="0" parTransId="{7BAE4708-57D1-44A8-82B7-4727452FBEEA}" sibTransId="{4A94D6F4-B247-46E3-BC6F-357AE102DB40}"/>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 modelId="{4E0E03C5-CB40-41CD-A404-3A6AA267B900}" type="presParOf" srcId="{EE6A22C3-BB52-41AC-998F-7CFF0A70F982}" destId="{37446D98-3B68-40B8-B1B6-FD4EBF0C9978}" srcOrd="1" destOrd="0" presId="urn:microsoft.com/office/officeart/2005/8/layout/chevron1"/>
    <dgm:cxn modelId="{8F793E16-77B1-4082-ABEE-6E847BF5FAE7}" type="presParOf" srcId="{EE6A22C3-BB52-41AC-998F-7CFF0A70F982}" destId="{8A84D07E-BAF7-45BE-A72C-E85E7565F75A}" srcOrd="2"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chemeClr val="accent3">
            <a:lumMod val="60000"/>
            <a:lumOff val="40000"/>
          </a:schemeClr>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r>
            <a:rPr lang="en-US" sz="1200" kern="1200"/>
            <a:t>Sprint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9C623329-BCDE-4C35-81DB-7FEF457CEAF0}">
      <dgm:prSet phldrT="[Text]" custT="1"/>
      <dgm:spPr>
        <a:solidFill>
          <a:schemeClr val="accent3">
            <a:lumMod val="60000"/>
            <a:lumOff val="40000"/>
          </a:schemeClr>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Sprint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2">
        <dgm:presLayoutVars>
          <dgm:chMax val="0"/>
          <dgm:chPref val="0"/>
          <dgm:bulletEnabled val="1"/>
        </dgm:presLayoutVars>
      </dgm:prSet>
      <dgm:spPr>
        <a:xfrm>
          <a:off x="1739" y="0"/>
          <a:ext cx="2119162" cy="196164"/>
        </a:xfrm>
        <a:prstGeom prst="chevron">
          <a:avLst/>
        </a:prstGeom>
      </dgm:spPr>
    </dgm:pt>
    <dgm:pt modelId="{37446D98-3B68-40B8-B1B6-FD4EBF0C9978}" type="pres">
      <dgm:prSet presAssocID="{9A73D71F-C2FE-4C35-9112-54862ED7E892}" presName="parTxOnlySpace" presStyleCnt="0"/>
      <dgm:spPr/>
    </dgm:pt>
    <dgm:pt modelId="{8A84D07E-BAF7-45BE-A72C-E85E7565F75A}" type="pres">
      <dgm:prSet presAssocID="{9C623329-BCDE-4C35-81DB-7FEF457CEAF0}" presName="parTxOnly" presStyleLbl="node1" presStyleIdx="1" presStyleCnt="2" custLinFactX="122210" custLinFactNeighborX="200000" custLinFactNeighborY="-45461">
        <dgm:presLayoutVars>
          <dgm:chMax val="0"/>
          <dgm:chPref val="0"/>
          <dgm:bulletEnabled val="1"/>
        </dgm:presLayoutVars>
      </dgm:prSet>
      <dgm:spPr>
        <a:xfrm>
          <a:off x="1908985" y="0"/>
          <a:ext cx="2119162" cy="196164"/>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EAED8C83-C89A-41B8-AC93-4F0B457DB5D7}" srcId="{F894023D-C5C1-45D7-A471-5496DF9FA327}" destId="{9C623329-BCDE-4C35-81DB-7FEF457CEAF0}" srcOrd="1" destOrd="0" parTransId="{7BAE4708-57D1-44A8-82B7-4727452FBEEA}" sibTransId="{4A94D6F4-B247-46E3-BC6F-357AE102DB40}"/>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 modelId="{4E0E03C5-CB40-41CD-A404-3A6AA267B900}" type="presParOf" srcId="{EE6A22C3-BB52-41AC-998F-7CFF0A70F982}" destId="{37446D98-3B68-40B8-B1B6-FD4EBF0C9978}" srcOrd="1" destOrd="0" presId="urn:microsoft.com/office/officeart/2005/8/layout/chevron1"/>
    <dgm:cxn modelId="{8F793E16-77B1-4082-ABEE-6E847BF5FAE7}" type="presParOf" srcId="{EE6A22C3-BB52-41AC-998F-7CFF0A70F982}" destId="{8A84D07E-BAF7-45BE-A72C-E85E7565F75A}" srcOrd="2"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chemeClr val="accent3">
            <a:lumMod val="60000"/>
            <a:lumOff val="40000"/>
          </a:schemeClr>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r>
            <a:rPr lang="en-US" sz="1200" kern="1200"/>
            <a:t>Sprint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9C623329-BCDE-4C35-81DB-7FEF457CEAF0}">
      <dgm:prSet phldrT="[Text]" custT="1"/>
      <dgm:spPr>
        <a:solidFill>
          <a:schemeClr val="accent3">
            <a:lumMod val="60000"/>
            <a:lumOff val="40000"/>
          </a:schemeClr>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Sprint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2">
        <dgm:presLayoutVars>
          <dgm:chMax val="0"/>
          <dgm:chPref val="0"/>
          <dgm:bulletEnabled val="1"/>
        </dgm:presLayoutVars>
      </dgm:prSet>
      <dgm:spPr>
        <a:xfrm>
          <a:off x="1739" y="0"/>
          <a:ext cx="2119162" cy="196164"/>
        </a:xfrm>
        <a:prstGeom prst="chevron">
          <a:avLst/>
        </a:prstGeom>
      </dgm:spPr>
    </dgm:pt>
    <dgm:pt modelId="{37446D98-3B68-40B8-B1B6-FD4EBF0C9978}" type="pres">
      <dgm:prSet presAssocID="{9A73D71F-C2FE-4C35-9112-54862ED7E892}" presName="parTxOnlySpace" presStyleCnt="0"/>
      <dgm:spPr/>
    </dgm:pt>
    <dgm:pt modelId="{8A84D07E-BAF7-45BE-A72C-E85E7565F75A}" type="pres">
      <dgm:prSet presAssocID="{9C623329-BCDE-4C35-81DB-7FEF457CEAF0}" presName="parTxOnly" presStyleLbl="node1" presStyleIdx="1" presStyleCnt="2">
        <dgm:presLayoutVars>
          <dgm:chMax val="0"/>
          <dgm:chPref val="0"/>
          <dgm:bulletEnabled val="1"/>
        </dgm:presLayoutVars>
      </dgm:prSet>
      <dgm:spPr>
        <a:xfrm>
          <a:off x="1908985" y="0"/>
          <a:ext cx="2119162" cy="196164"/>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EAED8C83-C89A-41B8-AC93-4F0B457DB5D7}" srcId="{F894023D-C5C1-45D7-A471-5496DF9FA327}" destId="{9C623329-BCDE-4C35-81DB-7FEF457CEAF0}" srcOrd="1" destOrd="0" parTransId="{7BAE4708-57D1-44A8-82B7-4727452FBEEA}" sibTransId="{4A94D6F4-B247-46E3-BC6F-357AE102DB40}"/>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 modelId="{4E0E03C5-CB40-41CD-A404-3A6AA267B900}" type="presParOf" srcId="{EE6A22C3-BB52-41AC-998F-7CFF0A70F982}" destId="{37446D98-3B68-40B8-B1B6-FD4EBF0C9978}" srcOrd="1" destOrd="0" presId="urn:microsoft.com/office/officeart/2005/8/layout/chevron1"/>
    <dgm:cxn modelId="{8F793E16-77B1-4082-ABEE-6E847BF5FAE7}" type="presParOf" srcId="{EE6A22C3-BB52-41AC-998F-7CFF0A70F982}" destId="{8A84D07E-BAF7-45BE-A72C-E85E7565F75A}" srcOrd="2"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r>
            <a:rPr lang="en-US" sz="1200" kern="1200">
              <a:solidFill>
                <a:srgbClr val="FFFFFF"/>
              </a:solidFill>
              <a:latin typeface="Arial"/>
              <a:ea typeface="+mn-ea"/>
              <a:cs typeface="+mn-cs"/>
            </a:rPr>
            <a:t>Wave</a:t>
          </a:r>
          <a:r>
            <a:rPr lang="en-US" sz="1200" kern="1200"/>
            <a:t>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9C623329-BCDE-4C35-81DB-7FEF457CEAF0}">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A9D88F0E-B74B-4A54-B93D-C9914082FFDD}">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3</a:t>
          </a:r>
        </a:p>
      </dgm:t>
    </dgm:pt>
    <dgm:pt modelId="{4D6CF7B2-7F26-4682-A534-410C64AAFD17}" type="parTrans" cxnId="{F3995B4A-AB4E-485B-AF49-03D6C547664F}">
      <dgm:prSet/>
      <dgm:spPr/>
      <dgm:t>
        <a:bodyPr/>
        <a:lstStyle/>
        <a:p>
          <a:endParaRPr lang="en-US"/>
        </a:p>
      </dgm:t>
    </dgm:pt>
    <dgm:pt modelId="{0DAE4994-86BD-401B-98DE-B96739B94221}" type="sibTrans" cxnId="{F3995B4A-AB4E-485B-AF49-03D6C547664F}">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3">
        <dgm:presLayoutVars>
          <dgm:chMax val="0"/>
          <dgm:chPref val="0"/>
          <dgm:bulletEnabled val="1"/>
        </dgm:presLayoutVars>
      </dgm:prSet>
      <dgm:spPr>
        <a:xfrm>
          <a:off x="1739" y="0"/>
          <a:ext cx="2119162" cy="196164"/>
        </a:xfrm>
        <a:prstGeom prst="chevron">
          <a:avLst/>
        </a:prstGeom>
      </dgm:spPr>
    </dgm:pt>
    <dgm:pt modelId="{37446D98-3B68-40B8-B1B6-FD4EBF0C9978}" type="pres">
      <dgm:prSet presAssocID="{9A73D71F-C2FE-4C35-9112-54862ED7E892}" presName="parTxOnlySpace" presStyleCnt="0"/>
      <dgm:spPr/>
    </dgm:pt>
    <dgm:pt modelId="{8A84D07E-BAF7-45BE-A72C-E85E7565F75A}" type="pres">
      <dgm:prSet presAssocID="{9C623329-BCDE-4C35-81DB-7FEF457CEAF0}" presName="parTxOnly" presStyleLbl="node1" presStyleIdx="1" presStyleCnt="3">
        <dgm:presLayoutVars>
          <dgm:chMax val="0"/>
          <dgm:chPref val="0"/>
          <dgm:bulletEnabled val="1"/>
        </dgm:presLayoutVars>
      </dgm:prSet>
      <dgm:spPr>
        <a:xfrm>
          <a:off x="1908985" y="0"/>
          <a:ext cx="2119162" cy="196164"/>
        </a:xfrm>
        <a:prstGeom prst="chevron">
          <a:avLst/>
        </a:prstGeom>
      </dgm:spPr>
    </dgm:pt>
    <dgm:pt modelId="{23F3BB4D-B489-477F-868A-628B6A12C9CE}" type="pres">
      <dgm:prSet presAssocID="{4A94D6F4-B247-46E3-BC6F-357AE102DB40}" presName="parTxOnlySpace" presStyleCnt="0"/>
      <dgm:spPr/>
    </dgm:pt>
    <dgm:pt modelId="{1943E669-9C6F-4AC4-849C-BF5F9E699820}" type="pres">
      <dgm:prSet presAssocID="{A9D88F0E-B74B-4A54-B93D-C9914082FFDD}" presName="parTxOnly" presStyleLbl="node1" presStyleIdx="2" presStyleCnt="3">
        <dgm:presLayoutVars>
          <dgm:chMax val="0"/>
          <dgm:chPref val="0"/>
          <dgm:bulletEnabled val="1"/>
        </dgm:presLayoutVars>
      </dgm:prSet>
      <dgm:spPr>
        <a:xfrm>
          <a:off x="3816231" y="0"/>
          <a:ext cx="2119162" cy="196164"/>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F3995B4A-AB4E-485B-AF49-03D6C547664F}" srcId="{F894023D-C5C1-45D7-A471-5496DF9FA327}" destId="{A9D88F0E-B74B-4A54-B93D-C9914082FFDD}" srcOrd="2" destOrd="0" parTransId="{4D6CF7B2-7F26-4682-A534-410C64AAFD17}" sibTransId="{0DAE4994-86BD-401B-98DE-B96739B94221}"/>
    <dgm:cxn modelId="{EAED8C83-C89A-41B8-AC93-4F0B457DB5D7}" srcId="{F894023D-C5C1-45D7-A471-5496DF9FA327}" destId="{9C623329-BCDE-4C35-81DB-7FEF457CEAF0}" srcOrd="1" destOrd="0" parTransId="{7BAE4708-57D1-44A8-82B7-4727452FBEEA}" sibTransId="{4A94D6F4-B247-46E3-BC6F-357AE102DB40}"/>
    <dgm:cxn modelId="{56D6878B-D9AC-45D1-B585-30A3C53C20C3}" type="presOf" srcId="{A9D88F0E-B74B-4A54-B93D-C9914082FFDD}" destId="{1943E669-9C6F-4AC4-849C-BF5F9E699820}" srcOrd="0" destOrd="0" presId="urn:microsoft.com/office/officeart/2005/8/layout/chevron1"/>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 modelId="{4E0E03C5-CB40-41CD-A404-3A6AA267B900}" type="presParOf" srcId="{EE6A22C3-BB52-41AC-998F-7CFF0A70F982}" destId="{37446D98-3B68-40B8-B1B6-FD4EBF0C9978}" srcOrd="1" destOrd="0" presId="urn:microsoft.com/office/officeart/2005/8/layout/chevron1"/>
    <dgm:cxn modelId="{8F793E16-77B1-4082-ABEE-6E847BF5FAE7}" type="presParOf" srcId="{EE6A22C3-BB52-41AC-998F-7CFF0A70F982}" destId="{8A84D07E-BAF7-45BE-A72C-E85E7565F75A}" srcOrd="2" destOrd="0" presId="urn:microsoft.com/office/officeart/2005/8/layout/chevron1"/>
    <dgm:cxn modelId="{38231EC5-40DE-4122-A006-86A236000DBE}" type="presParOf" srcId="{EE6A22C3-BB52-41AC-998F-7CFF0A70F982}" destId="{23F3BB4D-B489-477F-868A-628B6A12C9CE}" srcOrd="3" destOrd="0" presId="urn:microsoft.com/office/officeart/2005/8/layout/chevron1"/>
    <dgm:cxn modelId="{4C8FD8DC-6B09-40B1-A0FF-8C7581932355}" type="presParOf" srcId="{EE6A22C3-BB52-41AC-998F-7CFF0A70F982}" destId="{1943E669-9C6F-4AC4-849C-BF5F9E69982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9C623329-BCDE-4C35-81DB-7FEF457CEAF0}">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A9D88F0E-B74B-4A54-B93D-C9914082FFDD}">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3</a:t>
          </a:r>
        </a:p>
      </dgm:t>
    </dgm:pt>
    <dgm:pt modelId="{4D6CF7B2-7F26-4682-A534-410C64AAFD17}" type="parTrans" cxnId="{F3995B4A-AB4E-485B-AF49-03D6C547664F}">
      <dgm:prSet/>
      <dgm:spPr/>
      <dgm:t>
        <a:bodyPr/>
        <a:lstStyle/>
        <a:p>
          <a:endParaRPr lang="en-US"/>
        </a:p>
      </dgm:t>
    </dgm:pt>
    <dgm:pt modelId="{0DAE4994-86BD-401B-98DE-B96739B94221}" type="sibTrans" cxnId="{F3995B4A-AB4E-485B-AF49-03D6C547664F}">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3">
        <dgm:presLayoutVars>
          <dgm:chMax val="0"/>
          <dgm:chPref val="0"/>
          <dgm:bulletEnabled val="1"/>
        </dgm:presLayoutVars>
      </dgm:prSet>
      <dgm:spPr>
        <a:xfrm>
          <a:off x="1739" y="0"/>
          <a:ext cx="2119162" cy="196164"/>
        </a:xfrm>
        <a:prstGeom prst="chevron">
          <a:avLst/>
        </a:prstGeom>
      </dgm:spPr>
    </dgm:pt>
    <dgm:pt modelId="{37446D98-3B68-40B8-B1B6-FD4EBF0C9978}" type="pres">
      <dgm:prSet presAssocID="{9A73D71F-C2FE-4C35-9112-54862ED7E892}" presName="parTxOnlySpace" presStyleCnt="0"/>
      <dgm:spPr/>
    </dgm:pt>
    <dgm:pt modelId="{8A84D07E-BAF7-45BE-A72C-E85E7565F75A}" type="pres">
      <dgm:prSet presAssocID="{9C623329-BCDE-4C35-81DB-7FEF457CEAF0}" presName="parTxOnly" presStyleLbl="node1" presStyleIdx="1" presStyleCnt="3">
        <dgm:presLayoutVars>
          <dgm:chMax val="0"/>
          <dgm:chPref val="0"/>
          <dgm:bulletEnabled val="1"/>
        </dgm:presLayoutVars>
      </dgm:prSet>
      <dgm:spPr>
        <a:xfrm>
          <a:off x="1908985" y="0"/>
          <a:ext cx="2119162" cy="196164"/>
        </a:xfrm>
        <a:prstGeom prst="chevron">
          <a:avLst/>
        </a:prstGeom>
      </dgm:spPr>
    </dgm:pt>
    <dgm:pt modelId="{23F3BB4D-B489-477F-868A-628B6A12C9CE}" type="pres">
      <dgm:prSet presAssocID="{4A94D6F4-B247-46E3-BC6F-357AE102DB40}" presName="parTxOnlySpace" presStyleCnt="0"/>
      <dgm:spPr/>
    </dgm:pt>
    <dgm:pt modelId="{1943E669-9C6F-4AC4-849C-BF5F9E699820}" type="pres">
      <dgm:prSet presAssocID="{A9D88F0E-B74B-4A54-B93D-C9914082FFDD}" presName="parTxOnly" presStyleLbl="node1" presStyleIdx="2" presStyleCnt="3">
        <dgm:presLayoutVars>
          <dgm:chMax val="0"/>
          <dgm:chPref val="0"/>
          <dgm:bulletEnabled val="1"/>
        </dgm:presLayoutVars>
      </dgm:prSet>
      <dgm:spPr>
        <a:xfrm>
          <a:off x="3816231" y="0"/>
          <a:ext cx="2119162" cy="196164"/>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F3995B4A-AB4E-485B-AF49-03D6C547664F}" srcId="{F894023D-C5C1-45D7-A471-5496DF9FA327}" destId="{A9D88F0E-B74B-4A54-B93D-C9914082FFDD}" srcOrd="2" destOrd="0" parTransId="{4D6CF7B2-7F26-4682-A534-410C64AAFD17}" sibTransId="{0DAE4994-86BD-401B-98DE-B96739B94221}"/>
    <dgm:cxn modelId="{EAED8C83-C89A-41B8-AC93-4F0B457DB5D7}" srcId="{F894023D-C5C1-45D7-A471-5496DF9FA327}" destId="{9C623329-BCDE-4C35-81DB-7FEF457CEAF0}" srcOrd="1" destOrd="0" parTransId="{7BAE4708-57D1-44A8-82B7-4727452FBEEA}" sibTransId="{4A94D6F4-B247-46E3-BC6F-357AE102DB40}"/>
    <dgm:cxn modelId="{56D6878B-D9AC-45D1-B585-30A3C53C20C3}" type="presOf" srcId="{A9D88F0E-B74B-4A54-B93D-C9914082FFDD}" destId="{1943E669-9C6F-4AC4-849C-BF5F9E699820}" srcOrd="0" destOrd="0" presId="urn:microsoft.com/office/officeart/2005/8/layout/chevron1"/>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 modelId="{4E0E03C5-CB40-41CD-A404-3A6AA267B900}" type="presParOf" srcId="{EE6A22C3-BB52-41AC-998F-7CFF0A70F982}" destId="{37446D98-3B68-40B8-B1B6-FD4EBF0C9978}" srcOrd="1" destOrd="0" presId="urn:microsoft.com/office/officeart/2005/8/layout/chevron1"/>
    <dgm:cxn modelId="{8F793E16-77B1-4082-ABEE-6E847BF5FAE7}" type="presParOf" srcId="{EE6A22C3-BB52-41AC-998F-7CFF0A70F982}" destId="{8A84D07E-BAF7-45BE-A72C-E85E7565F75A}" srcOrd="2" destOrd="0" presId="urn:microsoft.com/office/officeart/2005/8/layout/chevron1"/>
    <dgm:cxn modelId="{38231EC5-40DE-4122-A006-86A236000DBE}" type="presParOf" srcId="{EE6A22C3-BB52-41AC-998F-7CFF0A70F982}" destId="{23F3BB4D-B489-477F-868A-628B6A12C9CE}" srcOrd="3" destOrd="0" presId="urn:microsoft.com/office/officeart/2005/8/layout/chevron1"/>
    <dgm:cxn modelId="{4C8FD8DC-6B09-40B1-A0FF-8C7581932355}" type="presParOf" srcId="{EE6A22C3-BB52-41AC-998F-7CFF0A70F982}" destId="{1943E669-9C6F-4AC4-849C-BF5F9E699820}"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9C623329-BCDE-4C35-81DB-7FEF457CEAF0}">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A9D88F0E-B74B-4A54-B93D-C9914082FFDD}">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3</a:t>
          </a:r>
        </a:p>
      </dgm:t>
    </dgm:pt>
    <dgm:pt modelId="{4D6CF7B2-7F26-4682-A534-410C64AAFD17}" type="parTrans" cxnId="{F3995B4A-AB4E-485B-AF49-03D6C547664F}">
      <dgm:prSet/>
      <dgm:spPr/>
      <dgm:t>
        <a:bodyPr/>
        <a:lstStyle/>
        <a:p>
          <a:endParaRPr lang="en-US"/>
        </a:p>
      </dgm:t>
    </dgm:pt>
    <dgm:pt modelId="{0DAE4994-86BD-401B-98DE-B96739B94221}" type="sibTrans" cxnId="{F3995B4A-AB4E-485B-AF49-03D6C547664F}">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3">
        <dgm:presLayoutVars>
          <dgm:chMax val="0"/>
          <dgm:chPref val="0"/>
          <dgm:bulletEnabled val="1"/>
        </dgm:presLayoutVars>
      </dgm:prSet>
      <dgm:spPr>
        <a:xfrm>
          <a:off x="1739" y="0"/>
          <a:ext cx="2119162" cy="196164"/>
        </a:xfrm>
        <a:prstGeom prst="chevron">
          <a:avLst/>
        </a:prstGeom>
      </dgm:spPr>
    </dgm:pt>
    <dgm:pt modelId="{37446D98-3B68-40B8-B1B6-FD4EBF0C9978}" type="pres">
      <dgm:prSet presAssocID="{9A73D71F-C2FE-4C35-9112-54862ED7E892}" presName="parTxOnlySpace" presStyleCnt="0"/>
      <dgm:spPr/>
    </dgm:pt>
    <dgm:pt modelId="{8A84D07E-BAF7-45BE-A72C-E85E7565F75A}" type="pres">
      <dgm:prSet presAssocID="{9C623329-BCDE-4C35-81DB-7FEF457CEAF0}" presName="parTxOnly" presStyleLbl="node1" presStyleIdx="1" presStyleCnt="3">
        <dgm:presLayoutVars>
          <dgm:chMax val="0"/>
          <dgm:chPref val="0"/>
          <dgm:bulletEnabled val="1"/>
        </dgm:presLayoutVars>
      </dgm:prSet>
      <dgm:spPr>
        <a:xfrm>
          <a:off x="1908985" y="0"/>
          <a:ext cx="2119162" cy="196164"/>
        </a:xfrm>
        <a:prstGeom prst="chevron">
          <a:avLst/>
        </a:prstGeom>
      </dgm:spPr>
    </dgm:pt>
    <dgm:pt modelId="{23F3BB4D-B489-477F-868A-628B6A12C9CE}" type="pres">
      <dgm:prSet presAssocID="{4A94D6F4-B247-46E3-BC6F-357AE102DB40}" presName="parTxOnlySpace" presStyleCnt="0"/>
      <dgm:spPr/>
    </dgm:pt>
    <dgm:pt modelId="{1943E669-9C6F-4AC4-849C-BF5F9E699820}" type="pres">
      <dgm:prSet presAssocID="{A9D88F0E-B74B-4A54-B93D-C9914082FFDD}" presName="parTxOnly" presStyleLbl="node1" presStyleIdx="2" presStyleCnt="3">
        <dgm:presLayoutVars>
          <dgm:chMax val="0"/>
          <dgm:chPref val="0"/>
          <dgm:bulletEnabled val="1"/>
        </dgm:presLayoutVars>
      </dgm:prSet>
      <dgm:spPr>
        <a:xfrm>
          <a:off x="3816231" y="0"/>
          <a:ext cx="2119162" cy="196164"/>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F3995B4A-AB4E-485B-AF49-03D6C547664F}" srcId="{F894023D-C5C1-45D7-A471-5496DF9FA327}" destId="{A9D88F0E-B74B-4A54-B93D-C9914082FFDD}" srcOrd="2" destOrd="0" parTransId="{4D6CF7B2-7F26-4682-A534-410C64AAFD17}" sibTransId="{0DAE4994-86BD-401B-98DE-B96739B94221}"/>
    <dgm:cxn modelId="{EAED8C83-C89A-41B8-AC93-4F0B457DB5D7}" srcId="{F894023D-C5C1-45D7-A471-5496DF9FA327}" destId="{9C623329-BCDE-4C35-81DB-7FEF457CEAF0}" srcOrd="1" destOrd="0" parTransId="{7BAE4708-57D1-44A8-82B7-4727452FBEEA}" sibTransId="{4A94D6F4-B247-46E3-BC6F-357AE102DB40}"/>
    <dgm:cxn modelId="{56D6878B-D9AC-45D1-B585-30A3C53C20C3}" type="presOf" srcId="{A9D88F0E-B74B-4A54-B93D-C9914082FFDD}" destId="{1943E669-9C6F-4AC4-849C-BF5F9E699820}" srcOrd="0" destOrd="0" presId="urn:microsoft.com/office/officeart/2005/8/layout/chevron1"/>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 modelId="{4E0E03C5-CB40-41CD-A404-3A6AA267B900}" type="presParOf" srcId="{EE6A22C3-BB52-41AC-998F-7CFF0A70F982}" destId="{37446D98-3B68-40B8-B1B6-FD4EBF0C9978}" srcOrd="1" destOrd="0" presId="urn:microsoft.com/office/officeart/2005/8/layout/chevron1"/>
    <dgm:cxn modelId="{8F793E16-77B1-4082-ABEE-6E847BF5FAE7}" type="presParOf" srcId="{EE6A22C3-BB52-41AC-998F-7CFF0A70F982}" destId="{8A84D07E-BAF7-45BE-A72C-E85E7565F75A}" srcOrd="2" destOrd="0" presId="urn:microsoft.com/office/officeart/2005/8/layout/chevron1"/>
    <dgm:cxn modelId="{38231EC5-40DE-4122-A006-86A236000DBE}" type="presParOf" srcId="{EE6A22C3-BB52-41AC-998F-7CFF0A70F982}" destId="{23F3BB4D-B489-477F-868A-628B6A12C9CE}" srcOrd="3" destOrd="0" presId="urn:microsoft.com/office/officeart/2005/8/layout/chevron1"/>
    <dgm:cxn modelId="{4C8FD8DC-6B09-40B1-A0FF-8C7581932355}" type="presParOf" srcId="{EE6A22C3-BB52-41AC-998F-7CFF0A70F982}" destId="{1943E669-9C6F-4AC4-849C-BF5F9E699820}"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AA36E6A-107E-4FF3-B6FF-D7E9EFD8E3A5}" type="doc">
      <dgm:prSet loTypeId="urn:microsoft.com/office/officeart/2005/8/layout/chevron1" loCatId="process" qsTypeId="urn:microsoft.com/office/officeart/2005/8/quickstyle/simple1" qsCatId="simple" csTypeId="urn:microsoft.com/office/officeart/2005/8/colors/accent1_2" csCatId="accent1" phldr="1"/>
      <dgm:spPr/>
    </dgm:pt>
    <dgm:pt modelId="{368E7513-E387-42AF-AD72-B6600874A179}">
      <dgm:prSet phldrT="[Text]"/>
      <dgm:spPr>
        <a:noFill/>
        <a:ln>
          <a:solidFill>
            <a:schemeClr val="accent4"/>
          </a:solidFill>
        </a:ln>
      </dgm:spPr>
      <dgm:t>
        <a:bodyPr/>
        <a:lstStyle/>
        <a:p>
          <a:r>
            <a:rPr lang="de-DE">
              <a:solidFill>
                <a:schemeClr val="tx1"/>
              </a:solidFill>
            </a:rPr>
            <a:t>Before Conversion</a:t>
          </a:r>
          <a:endParaRPr lang="en-DE">
            <a:solidFill>
              <a:schemeClr val="tx1"/>
            </a:solidFill>
          </a:endParaRPr>
        </a:p>
      </dgm:t>
    </dgm:pt>
    <dgm:pt modelId="{83D1480B-9CC3-44F3-B62A-672A6CC64FB2}" type="parTrans" cxnId="{1BF58AD5-B827-4CAC-BF37-520A60439B3F}">
      <dgm:prSet/>
      <dgm:spPr/>
      <dgm:t>
        <a:bodyPr/>
        <a:lstStyle/>
        <a:p>
          <a:endParaRPr lang="en-DE"/>
        </a:p>
      </dgm:t>
    </dgm:pt>
    <dgm:pt modelId="{09B7F40D-1695-4667-891B-C05255CA5016}" type="sibTrans" cxnId="{1BF58AD5-B827-4CAC-BF37-520A60439B3F}">
      <dgm:prSet/>
      <dgm:spPr/>
      <dgm:t>
        <a:bodyPr/>
        <a:lstStyle/>
        <a:p>
          <a:endParaRPr lang="en-DE"/>
        </a:p>
      </dgm:t>
    </dgm:pt>
    <dgm:pt modelId="{E923786C-B211-4C52-9E70-DDFAE40BD75E}">
      <dgm:prSet phldrT="[Text]"/>
      <dgm:spPr>
        <a:noFill/>
        <a:ln>
          <a:solidFill>
            <a:schemeClr val="accent4"/>
          </a:solidFill>
        </a:ln>
      </dgm:spPr>
      <dgm:t>
        <a:bodyPr/>
        <a:lstStyle/>
        <a:p>
          <a:r>
            <a:rPr lang="de-DE">
              <a:solidFill>
                <a:schemeClr val="tx1"/>
              </a:solidFill>
            </a:rPr>
            <a:t>During Conversion</a:t>
          </a:r>
          <a:endParaRPr lang="en-DE">
            <a:solidFill>
              <a:schemeClr val="tx1"/>
            </a:solidFill>
          </a:endParaRPr>
        </a:p>
      </dgm:t>
    </dgm:pt>
    <dgm:pt modelId="{5D954BEE-5254-4225-9954-BC7B194BC3B3}" type="parTrans" cxnId="{EED297A1-643E-43A2-A152-6176D9793F02}">
      <dgm:prSet/>
      <dgm:spPr/>
      <dgm:t>
        <a:bodyPr/>
        <a:lstStyle/>
        <a:p>
          <a:endParaRPr lang="en-DE"/>
        </a:p>
      </dgm:t>
    </dgm:pt>
    <dgm:pt modelId="{9BB42E3C-67B3-424E-B602-8BFFD6F1050A}" type="sibTrans" cxnId="{EED297A1-643E-43A2-A152-6176D9793F02}">
      <dgm:prSet/>
      <dgm:spPr/>
      <dgm:t>
        <a:bodyPr/>
        <a:lstStyle/>
        <a:p>
          <a:endParaRPr lang="en-DE"/>
        </a:p>
      </dgm:t>
    </dgm:pt>
    <dgm:pt modelId="{EF3371D0-3009-48A1-B164-B32F1FDFBA46}">
      <dgm:prSet phldrT="[Text]"/>
      <dgm:spPr>
        <a:noFill/>
        <a:ln>
          <a:solidFill>
            <a:schemeClr val="accent4"/>
          </a:solidFill>
        </a:ln>
      </dgm:spPr>
      <dgm:t>
        <a:bodyPr/>
        <a:lstStyle/>
        <a:p>
          <a:r>
            <a:rPr lang="de-DE">
              <a:solidFill>
                <a:schemeClr val="tx1"/>
              </a:solidFill>
            </a:rPr>
            <a:t>After </a:t>
          </a:r>
          <a:r>
            <a:rPr lang="en-US" noProof="0">
              <a:solidFill>
                <a:schemeClr val="tx1"/>
              </a:solidFill>
            </a:rPr>
            <a:t>Conversion</a:t>
          </a:r>
        </a:p>
      </dgm:t>
    </dgm:pt>
    <dgm:pt modelId="{9946FB84-7E4C-4235-A5F7-96160B29F020}" type="parTrans" cxnId="{5B90F9F5-B62B-45C0-B66F-84A305B01CC0}">
      <dgm:prSet/>
      <dgm:spPr/>
      <dgm:t>
        <a:bodyPr/>
        <a:lstStyle/>
        <a:p>
          <a:endParaRPr lang="en-DE"/>
        </a:p>
      </dgm:t>
    </dgm:pt>
    <dgm:pt modelId="{2B60C458-6167-41BB-A9F5-269AA74DD395}" type="sibTrans" cxnId="{5B90F9F5-B62B-45C0-B66F-84A305B01CC0}">
      <dgm:prSet/>
      <dgm:spPr/>
      <dgm:t>
        <a:bodyPr/>
        <a:lstStyle/>
        <a:p>
          <a:endParaRPr lang="en-DE"/>
        </a:p>
      </dgm:t>
    </dgm:pt>
    <dgm:pt modelId="{83530B82-A9B3-4A42-B3CE-4200A18E5903}" type="pres">
      <dgm:prSet presAssocID="{6AA36E6A-107E-4FF3-B6FF-D7E9EFD8E3A5}" presName="Name0" presStyleCnt="0">
        <dgm:presLayoutVars>
          <dgm:dir/>
          <dgm:animLvl val="lvl"/>
          <dgm:resizeHandles val="exact"/>
        </dgm:presLayoutVars>
      </dgm:prSet>
      <dgm:spPr/>
    </dgm:pt>
    <dgm:pt modelId="{53D13A60-DAE2-4EA8-BDDB-E1A1AD510D2D}" type="pres">
      <dgm:prSet presAssocID="{368E7513-E387-42AF-AD72-B6600874A179}" presName="parTxOnly" presStyleLbl="node1" presStyleIdx="0" presStyleCnt="3">
        <dgm:presLayoutVars>
          <dgm:chMax val="0"/>
          <dgm:chPref val="0"/>
          <dgm:bulletEnabled val="1"/>
        </dgm:presLayoutVars>
      </dgm:prSet>
      <dgm:spPr/>
    </dgm:pt>
    <dgm:pt modelId="{BC527E63-9D79-47DB-8610-65E790BA93FC}" type="pres">
      <dgm:prSet presAssocID="{09B7F40D-1695-4667-891B-C05255CA5016}" presName="parTxOnlySpace" presStyleCnt="0"/>
      <dgm:spPr/>
    </dgm:pt>
    <dgm:pt modelId="{5B4185CC-99E4-4DFA-8E6B-85D12012A352}" type="pres">
      <dgm:prSet presAssocID="{E923786C-B211-4C52-9E70-DDFAE40BD75E}" presName="parTxOnly" presStyleLbl="node1" presStyleIdx="1" presStyleCnt="3">
        <dgm:presLayoutVars>
          <dgm:chMax val="0"/>
          <dgm:chPref val="0"/>
          <dgm:bulletEnabled val="1"/>
        </dgm:presLayoutVars>
      </dgm:prSet>
      <dgm:spPr/>
    </dgm:pt>
    <dgm:pt modelId="{8872297B-D976-45C0-9207-CD8ECE45C2CB}" type="pres">
      <dgm:prSet presAssocID="{9BB42E3C-67B3-424E-B602-8BFFD6F1050A}" presName="parTxOnlySpace" presStyleCnt="0"/>
      <dgm:spPr/>
    </dgm:pt>
    <dgm:pt modelId="{ED545915-F227-44C6-BA62-2F0646C8A8D6}" type="pres">
      <dgm:prSet presAssocID="{EF3371D0-3009-48A1-B164-B32F1FDFBA46}" presName="parTxOnly" presStyleLbl="node1" presStyleIdx="2" presStyleCnt="3">
        <dgm:presLayoutVars>
          <dgm:chMax val="0"/>
          <dgm:chPref val="0"/>
          <dgm:bulletEnabled val="1"/>
        </dgm:presLayoutVars>
      </dgm:prSet>
      <dgm:spPr/>
    </dgm:pt>
  </dgm:ptLst>
  <dgm:cxnLst>
    <dgm:cxn modelId="{F952FB0C-EA32-4BAF-9392-E2CAF89A77F8}" type="presOf" srcId="{6AA36E6A-107E-4FF3-B6FF-D7E9EFD8E3A5}" destId="{83530B82-A9B3-4A42-B3CE-4200A18E5903}" srcOrd="0" destOrd="0" presId="urn:microsoft.com/office/officeart/2005/8/layout/chevron1"/>
    <dgm:cxn modelId="{21E3AB6C-3C5A-4569-96C0-504C3647068F}" type="presOf" srcId="{EF3371D0-3009-48A1-B164-B32F1FDFBA46}" destId="{ED545915-F227-44C6-BA62-2F0646C8A8D6}" srcOrd="0" destOrd="0" presId="urn:microsoft.com/office/officeart/2005/8/layout/chevron1"/>
    <dgm:cxn modelId="{AC8F907D-9BD8-4D24-856C-533B89BB34CA}" type="presOf" srcId="{E923786C-B211-4C52-9E70-DDFAE40BD75E}" destId="{5B4185CC-99E4-4DFA-8E6B-85D12012A352}" srcOrd="0" destOrd="0" presId="urn:microsoft.com/office/officeart/2005/8/layout/chevron1"/>
    <dgm:cxn modelId="{EED297A1-643E-43A2-A152-6176D9793F02}" srcId="{6AA36E6A-107E-4FF3-B6FF-D7E9EFD8E3A5}" destId="{E923786C-B211-4C52-9E70-DDFAE40BD75E}" srcOrd="1" destOrd="0" parTransId="{5D954BEE-5254-4225-9954-BC7B194BC3B3}" sibTransId="{9BB42E3C-67B3-424E-B602-8BFFD6F1050A}"/>
    <dgm:cxn modelId="{8205DBCC-3213-4BC7-AEAA-305EA1A83E79}" type="presOf" srcId="{368E7513-E387-42AF-AD72-B6600874A179}" destId="{53D13A60-DAE2-4EA8-BDDB-E1A1AD510D2D}" srcOrd="0" destOrd="0" presId="urn:microsoft.com/office/officeart/2005/8/layout/chevron1"/>
    <dgm:cxn modelId="{1BF58AD5-B827-4CAC-BF37-520A60439B3F}" srcId="{6AA36E6A-107E-4FF3-B6FF-D7E9EFD8E3A5}" destId="{368E7513-E387-42AF-AD72-B6600874A179}" srcOrd="0" destOrd="0" parTransId="{83D1480B-9CC3-44F3-B62A-672A6CC64FB2}" sibTransId="{09B7F40D-1695-4667-891B-C05255CA5016}"/>
    <dgm:cxn modelId="{5B90F9F5-B62B-45C0-B66F-84A305B01CC0}" srcId="{6AA36E6A-107E-4FF3-B6FF-D7E9EFD8E3A5}" destId="{EF3371D0-3009-48A1-B164-B32F1FDFBA46}" srcOrd="2" destOrd="0" parTransId="{9946FB84-7E4C-4235-A5F7-96160B29F020}" sibTransId="{2B60C458-6167-41BB-A9F5-269AA74DD395}"/>
    <dgm:cxn modelId="{E1E4B931-0004-4520-BCD4-39CBB3039AAA}" type="presParOf" srcId="{83530B82-A9B3-4A42-B3CE-4200A18E5903}" destId="{53D13A60-DAE2-4EA8-BDDB-E1A1AD510D2D}" srcOrd="0" destOrd="0" presId="urn:microsoft.com/office/officeart/2005/8/layout/chevron1"/>
    <dgm:cxn modelId="{B1AD3C1A-0997-413B-8B49-9CB0FE0A8872}" type="presParOf" srcId="{83530B82-A9B3-4A42-B3CE-4200A18E5903}" destId="{BC527E63-9D79-47DB-8610-65E790BA93FC}" srcOrd="1" destOrd="0" presId="urn:microsoft.com/office/officeart/2005/8/layout/chevron1"/>
    <dgm:cxn modelId="{13369462-7516-4489-B4C1-9C3F1A70201C}" type="presParOf" srcId="{83530B82-A9B3-4A42-B3CE-4200A18E5903}" destId="{5B4185CC-99E4-4DFA-8E6B-85D12012A352}" srcOrd="2" destOrd="0" presId="urn:microsoft.com/office/officeart/2005/8/layout/chevron1"/>
    <dgm:cxn modelId="{5848D742-7585-4568-89DE-3A1E235A50E9}" type="presParOf" srcId="{83530B82-A9B3-4A42-B3CE-4200A18E5903}" destId="{8872297B-D976-45C0-9207-CD8ECE45C2CB}" srcOrd="3" destOrd="0" presId="urn:microsoft.com/office/officeart/2005/8/layout/chevron1"/>
    <dgm:cxn modelId="{0FCD7730-E3EC-471A-B38D-D0E717DF44D8}" type="presParOf" srcId="{83530B82-A9B3-4A42-B3CE-4200A18E5903}" destId="{ED545915-F227-44C6-BA62-2F0646C8A8D6}"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9C623329-BCDE-4C35-81DB-7FEF457CEAF0}">
      <dgm:prSet phldrT="[Text]"/>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r>
            <a:rPr lang="en-US"/>
            <a:t>Wave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8A84D07E-BAF7-45BE-A72C-E85E7565F75A}" type="pres">
      <dgm:prSet presAssocID="{9C623329-BCDE-4C35-81DB-7FEF457CEAF0}" presName="parTxOnly" presStyleLbl="node1" presStyleIdx="0" presStyleCnt="1">
        <dgm:presLayoutVars>
          <dgm:chMax val="0"/>
          <dgm:chPref val="0"/>
          <dgm:bulletEnabled val="1"/>
        </dgm:presLayoutVars>
      </dgm:prSet>
      <dgm:spPr>
        <a:xfrm>
          <a:off x="1844" y="0"/>
          <a:ext cx="3773200" cy="196408"/>
        </a:xfrm>
        <a:prstGeom prst="chevron">
          <a:avLst/>
        </a:prstGeom>
      </dgm:spPr>
    </dgm:pt>
  </dgm:ptLst>
  <dgm:cxnLst>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EAED8C83-C89A-41B8-AC93-4F0B457DB5D7}" srcId="{F894023D-C5C1-45D7-A471-5496DF9FA327}" destId="{9C623329-BCDE-4C35-81DB-7FEF457CEAF0}" srcOrd="0" destOrd="0" parTransId="{7BAE4708-57D1-44A8-82B7-4727452FBEEA}" sibTransId="{4A94D6F4-B247-46E3-BC6F-357AE102DB40}"/>
    <dgm:cxn modelId="{8F793E16-77B1-4082-ABEE-6E847BF5FAE7}" type="presParOf" srcId="{EE6A22C3-BB52-41AC-998F-7CFF0A70F982}" destId="{8A84D07E-BAF7-45BE-A72C-E85E7565F75A}" srcOrd="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AA36E6A-107E-4FF3-B6FF-D7E9EFD8E3A5}" type="doc">
      <dgm:prSet loTypeId="urn:microsoft.com/office/officeart/2005/8/layout/chevron1" loCatId="process" qsTypeId="urn:microsoft.com/office/officeart/2005/8/quickstyle/simple1" qsCatId="simple" csTypeId="urn:microsoft.com/office/officeart/2005/8/colors/accent1_2" csCatId="accent1" phldr="1"/>
      <dgm:spPr/>
    </dgm:pt>
    <dgm:pt modelId="{368E7513-E387-42AF-AD72-B6600874A179}">
      <dgm:prSet phldrT="[Text]" custT="1"/>
      <dgm:spPr>
        <a:solidFill>
          <a:schemeClr val="accent4"/>
        </a:solidFill>
      </dgm:spPr>
      <dgm:t>
        <a:bodyPr/>
        <a:lstStyle/>
        <a:p>
          <a:r>
            <a:rPr lang="de-DE" sz="1100"/>
            <a:t>Wave 1</a:t>
          </a:r>
          <a:endParaRPr lang="en-DE" sz="1100"/>
        </a:p>
      </dgm:t>
    </dgm:pt>
    <dgm:pt modelId="{83D1480B-9CC3-44F3-B62A-672A6CC64FB2}" type="parTrans" cxnId="{1BF58AD5-B827-4CAC-BF37-520A60439B3F}">
      <dgm:prSet/>
      <dgm:spPr/>
      <dgm:t>
        <a:bodyPr/>
        <a:lstStyle/>
        <a:p>
          <a:endParaRPr lang="en-DE" sz="1200"/>
        </a:p>
      </dgm:t>
    </dgm:pt>
    <dgm:pt modelId="{09B7F40D-1695-4667-891B-C05255CA5016}" type="sibTrans" cxnId="{1BF58AD5-B827-4CAC-BF37-520A60439B3F}">
      <dgm:prSet/>
      <dgm:spPr/>
      <dgm:t>
        <a:bodyPr/>
        <a:lstStyle/>
        <a:p>
          <a:endParaRPr lang="en-DE" sz="1200"/>
        </a:p>
      </dgm:t>
    </dgm:pt>
    <dgm:pt modelId="{E923786C-B211-4C52-9E70-DDFAE40BD75E}">
      <dgm:prSet phldrT="[Text]" custT="1"/>
      <dgm:spPr>
        <a:solidFill>
          <a:schemeClr val="accent4"/>
        </a:solidFill>
      </dgm:spPr>
      <dgm:t>
        <a:bodyPr/>
        <a:lstStyle/>
        <a:p>
          <a:r>
            <a:rPr lang="de-DE" sz="1100"/>
            <a:t>Wave 2</a:t>
          </a:r>
          <a:endParaRPr lang="en-DE" sz="1100"/>
        </a:p>
      </dgm:t>
    </dgm:pt>
    <dgm:pt modelId="{5D954BEE-5254-4225-9954-BC7B194BC3B3}" type="parTrans" cxnId="{EED297A1-643E-43A2-A152-6176D9793F02}">
      <dgm:prSet/>
      <dgm:spPr/>
      <dgm:t>
        <a:bodyPr/>
        <a:lstStyle/>
        <a:p>
          <a:endParaRPr lang="en-DE" sz="1200"/>
        </a:p>
      </dgm:t>
    </dgm:pt>
    <dgm:pt modelId="{9BB42E3C-67B3-424E-B602-8BFFD6F1050A}" type="sibTrans" cxnId="{EED297A1-643E-43A2-A152-6176D9793F02}">
      <dgm:prSet/>
      <dgm:spPr/>
      <dgm:t>
        <a:bodyPr/>
        <a:lstStyle/>
        <a:p>
          <a:endParaRPr lang="en-DE" sz="1200"/>
        </a:p>
      </dgm:t>
    </dgm:pt>
    <dgm:pt modelId="{EF3371D0-3009-48A1-B164-B32F1FDFBA46}">
      <dgm:prSet phldrT="[Text]" custT="1"/>
      <dgm:spPr>
        <a:solidFill>
          <a:schemeClr val="accent4"/>
        </a:solidFill>
      </dgm:spPr>
      <dgm:t>
        <a:bodyPr/>
        <a:lstStyle/>
        <a:p>
          <a:r>
            <a:rPr lang="de-DE" sz="1100"/>
            <a:t>Wave 3</a:t>
          </a:r>
          <a:endParaRPr lang="en-DE" sz="1100"/>
        </a:p>
      </dgm:t>
    </dgm:pt>
    <dgm:pt modelId="{9946FB84-7E4C-4235-A5F7-96160B29F020}" type="parTrans" cxnId="{5B90F9F5-B62B-45C0-B66F-84A305B01CC0}">
      <dgm:prSet/>
      <dgm:spPr/>
      <dgm:t>
        <a:bodyPr/>
        <a:lstStyle/>
        <a:p>
          <a:endParaRPr lang="en-DE" sz="1200"/>
        </a:p>
      </dgm:t>
    </dgm:pt>
    <dgm:pt modelId="{2B60C458-6167-41BB-A9F5-269AA74DD395}" type="sibTrans" cxnId="{5B90F9F5-B62B-45C0-B66F-84A305B01CC0}">
      <dgm:prSet/>
      <dgm:spPr/>
      <dgm:t>
        <a:bodyPr/>
        <a:lstStyle/>
        <a:p>
          <a:endParaRPr lang="en-DE" sz="1200"/>
        </a:p>
      </dgm:t>
    </dgm:pt>
    <dgm:pt modelId="{83530B82-A9B3-4A42-B3CE-4200A18E5903}" type="pres">
      <dgm:prSet presAssocID="{6AA36E6A-107E-4FF3-B6FF-D7E9EFD8E3A5}" presName="Name0" presStyleCnt="0">
        <dgm:presLayoutVars>
          <dgm:dir/>
          <dgm:animLvl val="lvl"/>
          <dgm:resizeHandles val="exact"/>
        </dgm:presLayoutVars>
      </dgm:prSet>
      <dgm:spPr/>
    </dgm:pt>
    <dgm:pt modelId="{53D13A60-DAE2-4EA8-BDDB-E1A1AD510D2D}" type="pres">
      <dgm:prSet presAssocID="{368E7513-E387-42AF-AD72-B6600874A179}" presName="parTxOnly" presStyleLbl="node1" presStyleIdx="0" presStyleCnt="3">
        <dgm:presLayoutVars>
          <dgm:chMax val="0"/>
          <dgm:chPref val="0"/>
          <dgm:bulletEnabled val="1"/>
        </dgm:presLayoutVars>
      </dgm:prSet>
      <dgm:spPr/>
    </dgm:pt>
    <dgm:pt modelId="{BC527E63-9D79-47DB-8610-65E790BA93FC}" type="pres">
      <dgm:prSet presAssocID="{09B7F40D-1695-4667-891B-C05255CA5016}" presName="parTxOnlySpace" presStyleCnt="0"/>
      <dgm:spPr/>
    </dgm:pt>
    <dgm:pt modelId="{5B4185CC-99E4-4DFA-8E6B-85D12012A352}" type="pres">
      <dgm:prSet presAssocID="{E923786C-B211-4C52-9E70-DDFAE40BD75E}" presName="parTxOnly" presStyleLbl="node1" presStyleIdx="1" presStyleCnt="3">
        <dgm:presLayoutVars>
          <dgm:chMax val="0"/>
          <dgm:chPref val="0"/>
          <dgm:bulletEnabled val="1"/>
        </dgm:presLayoutVars>
      </dgm:prSet>
      <dgm:spPr/>
    </dgm:pt>
    <dgm:pt modelId="{8872297B-D976-45C0-9207-CD8ECE45C2CB}" type="pres">
      <dgm:prSet presAssocID="{9BB42E3C-67B3-424E-B602-8BFFD6F1050A}" presName="parTxOnlySpace" presStyleCnt="0"/>
      <dgm:spPr/>
    </dgm:pt>
    <dgm:pt modelId="{ED545915-F227-44C6-BA62-2F0646C8A8D6}" type="pres">
      <dgm:prSet presAssocID="{EF3371D0-3009-48A1-B164-B32F1FDFBA46}" presName="parTxOnly" presStyleLbl="node1" presStyleIdx="2" presStyleCnt="3">
        <dgm:presLayoutVars>
          <dgm:chMax val="0"/>
          <dgm:chPref val="0"/>
          <dgm:bulletEnabled val="1"/>
        </dgm:presLayoutVars>
      </dgm:prSet>
      <dgm:spPr/>
    </dgm:pt>
  </dgm:ptLst>
  <dgm:cxnLst>
    <dgm:cxn modelId="{F952FB0C-EA32-4BAF-9392-E2CAF89A77F8}" type="presOf" srcId="{6AA36E6A-107E-4FF3-B6FF-D7E9EFD8E3A5}" destId="{83530B82-A9B3-4A42-B3CE-4200A18E5903}" srcOrd="0" destOrd="0" presId="urn:microsoft.com/office/officeart/2005/8/layout/chevron1"/>
    <dgm:cxn modelId="{21E3AB6C-3C5A-4569-96C0-504C3647068F}" type="presOf" srcId="{EF3371D0-3009-48A1-B164-B32F1FDFBA46}" destId="{ED545915-F227-44C6-BA62-2F0646C8A8D6}" srcOrd="0" destOrd="0" presId="urn:microsoft.com/office/officeart/2005/8/layout/chevron1"/>
    <dgm:cxn modelId="{AC8F907D-9BD8-4D24-856C-533B89BB34CA}" type="presOf" srcId="{E923786C-B211-4C52-9E70-DDFAE40BD75E}" destId="{5B4185CC-99E4-4DFA-8E6B-85D12012A352}" srcOrd="0" destOrd="0" presId="urn:microsoft.com/office/officeart/2005/8/layout/chevron1"/>
    <dgm:cxn modelId="{EED297A1-643E-43A2-A152-6176D9793F02}" srcId="{6AA36E6A-107E-4FF3-B6FF-D7E9EFD8E3A5}" destId="{E923786C-B211-4C52-9E70-DDFAE40BD75E}" srcOrd="1" destOrd="0" parTransId="{5D954BEE-5254-4225-9954-BC7B194BC3B3}" sibTransId="{9BB42E3C-67B3-424E-B602-8BFFD6F1050A}"/>
    <dgm:cxn modelId="{8205DBCC-3213-4BC7-AEAA-305EA1A83E79}" type="presOf" srcId="{368E7513-E387-42AF-AD72-B6600874A179}" destId="{53D13A60-DAE2-4EA8-BDDB-E1A1AD510D2D}" srcOrd="0" destOrd="0" presId="urn:microsoft.com/office/officeart/2005/8/layout/chevron1"/>
    <dgm:cxn modelId="{1BF58AD5-B827-4CAC-BF37-520A60439B3F}" srcId="{6AA36E6A-107E-4FF3-B6FF-D7E9EFD8E3A5}" destId="{368E7513-E387-42AF-AD72-B6600874A179}" srcOrd="0" destOrd="0" parTransId="{83D1480B-9CC3-44F3-B62A-672A6CC64FB2}" sibTransId="{09B7F40D-1695-4667-891B-C05255CA5016}"/>
    <dgm:cxn modelId="{5B90F9F5-B62B-45C0-B66F-84A305B01CC0}" srcId="{6AA36E6A-107E-4FF3-B6FF-D7E9EFD8E3A5}" destId="{EF3371D0-3009-48A1-B164-B32F1FDFBA46}" srcOrd="2" destOrd="0" parTransId="{9946FB84-7E4C-4235-A5F7-96160B29F020}" sibTransId="{2B60C458-6167-41BB-A9F5-269AA74DD395}"/>
    <dgm:cxn modelId="{E1E4B931-0004-4520-BCD4-39CBB3039AAA}" type="presParOf" srcId="{83530B82-A9B3-4A42-B3CE-4200A18E5903}" destId="{53D13A60-DAE2-4EA8-BDDB-E1A1AD510D2D}" srcOrd="0" destOrd="0" presId="urn:microsoft.com/office/officeart/2005/8/layout/chevron1"/>
    <dgm:cxn modelId="{B1AD3C1A-0997-413B-8B49-9CB0FE0A8872}" type="presParOf" srcId="{83530B82-A9B3-4A42-B3CE-4200A18E5903}" destId="{BC527E63-9D79-47DB-8610-65E790BA93FC}" srcOrd="1" destOrd="0" presId="urn:microsoft.com/office/officeart/2005/8/layout/chevron1"/>
    <dgm:cxn modelId="{13369462-7516-4489-B4C1-9C3F1A70201C}" type="presParOf" srcId="{83530B82-A9B3-4A42-B3CE-4200A18E5903}" destId="{5B4185CC-99E4-4DFA-8E6B-85D12012A352}" srcOrd="2" destOrd="0" presId="urn:microsoft.com/office/officeart/2005/8/layout/chevron1"/>
    <dgm:cxn modelId="{5848D742-7585-4568-89DE-3A1E235A50E9}" type="presParOf" srcId="{83530B82-A9B3-4A42-B3CE-4200A18E5903}" destId="{8872297B-D976-45C0-9207-CD8ECE45C2CB}" srcOrd="3" destOrd="0" presId="urn:microsoft.com/office/officeart/2005/8/layout/chevron1"/>
    <dgm:cxn modelId="{0FCD7730-E3EC-471A-B38D-D0E717DF44D8}" type="presParOf" srcId="{83530B82-A9B3-4A42-B3CE-4200A18E5903}" destId="{ED545915-F227-44C6-BA62-2F0646C8A8D6}"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547C2D4-6695-4662-8667-44702046C355}"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DE"/>
        </a:p>
      </dgm:t>
    </dgm:pt>
    <dgm:pt modelId="{67E65ADF-84E7-4AD8-AE7C-F99938479B20}">
      <dgm:prSet phldrT="[Text]"/>
      <dgm:spPr/>
      <dgm:t>
        <a:bodyPr/>
        <a:lstStyle/>
        <a:p>
          <a:r>
            <a:rPr lang="de-DE"/>
            <a:t>Finance</a:t>
          </a:r>
          <a:endParaRPr lang="en-DE"/>
        </a:p>
      </dgm:t>
    </dgm:pt>
    <dgm:pt modelId="{EFC351BE-054A-4248-8D6C-FA7495FE1EE1}" type="parTrans" cxnId="{882FA959-647B-43B1-A9A0-B4CA4E4A686F}">
      <dgm:prSet/>
      <dgm:spPr/>
      <dgm:t>
        <a:bodyPr/>
        <a:lstStyle/>
        <a:p>
          <a:endParaRPr lang="en-DE"/>
        </a:p>
      </dgm:t>
    </dgm:pt>
    <dgm:pt modelId="{604D2790-5870-4F2A-9A76-45159BF240AD}" type="sibTrans" cxnId="{882FA959-647B-43B1-A9A0-B4CA4E4A686F}">
      <dgm:prSet/>
      <dgm:spPr/>
      <dgm:t>
        <a:bodyPr/>
        <a:lstStyle/>
        <a:p>
          <a:endParaRPr lang="en-DE"/>
        </a:p>
      </dgm:t>
    </dgm:pt>
    <dgm:pt modelId="{B4B29F50-4A5D-4C85-9E62-C8C4FD99904B}">
      <dgm:prSet phldrT="[Text]"/>
      <dgm:spPr/>
      <dgm:t>
        <a:bodyPr/>
        <a:lstStyle/>
        <a:p>
          <a:r>
            <a:rPr lang="de-DE" b="0" i="0"/>
            <a:t>Treasury Management</a:t>
          </a:r>
          <a:endParaRPr lang="en-DE"/>
        </a:p>
      </dgm:t>
    </dgm:pt>
    <dgm:pt modelId="{2B728A52-8B98-4BE5-8ED4-A670F9B19E84}" type="parTrans" cxnId="{651FCB82-6EA4-410C-BA0A-8547BE6E3C26}">
      <dgm:prSet/>
      <dgm:spPr/>
      <dgm:t>
        <a:bodyPr/>
        <a:lstStyle/>
        <a:p>
          <a:endParaRPr lang="en-DE"/>
        </a:p>
      </dgm:t>
    </dgm:pt>
    <dgm:pt modelId="{689F5CB8-337C-4F5A-B8F5-3FAB5BB8AD49}" type="sibTrans" cxnId="{651FCB82-6EA4-410C-BA0A-8547BE6E3C26}">
      <dgm:prSet/>
      <dgm:spPr/>
      <dgm:t>
        <a:bodyPr/>
        <a:lstStyle/>
        <a:p>
          <a:endParaRPr lang="en-DE"/>
        </a:p>
      </dgm:t>
    </dgm:pt>
    <dgm:pt modelId="{8D60054E-E268-499B-BE40-9E67DB30CEE6}">
      <dgm:prSet phldrT="[Text]"/>
      <dgm:spPr/>
      <dgm:t>
        <a:bodyPr/>
        <a:lstStyle/>
        <a:p>
          <a:r>
            <a:rPr lang="de-DE" b="0" i="0"/>
            <a:t>Accounting and Financial Close</a:t>
          </a:r>
          <a:endParaRPr lang="en-DE"/>
        </a:p>
      </dgm:t>
    </dgm:pt>
    <dgm:pt modelId="{3D19679B-4FCE-4297-BF20-4B491B605FA1}" type="parTrans" cxnId="{598A75F0-05E1-449B-9918-0CC21F8E1DFA}">
      <dgm:prSet/>
      <dgm:spPr/>
      <dgm:t>
        <a:bodyPr/>
        <a:lstStyle/>
        <a:p>
          <a:endParaRPr lang="en-DE"/>
        </a:p>
      </dgm:t>
    </dgm:pt>
    <dgm:pt modelId="{F24C0408-AFC5-490E-98FA-66DC05E31281}" type="sibTrans" cxnId="{598A75F0-05E1-449B-9918-0CC21F8E1DFA}">
      <dgm:prSet/>
      <dgm:spPr/>
      <dgm:t>
        <a:bodyPr/>
        <a:lstStyle/>
        <a:p>
          <a:endParaRPr lang="en-DE"/>
        </a:p>
      </dgm:t>
    </dgm:pt>
    <dgm:pt modelId="{5EEFD2F1-7B75-42E9-81E6-8FB7290F88B4}">
      <dgm:prSet phldrT="[Text]"/>
      <dgm:spPr/>
      <dgm:t>
        <a:bodyPr/>
        <a:lstStyle/>
        <a:p>
          <a:r>
            <a:rPr lang="de-DE" b="0" i="0"/>
            <a:t>Human Resources</a:t>
          </a:r>
          <a:endParaRPr lang="en-DE"/>
        </a:p>
      </dgm:t>
    </dgm:pt>
    <dgm:pt modelId="{B415EBA0-9F24-49C6-9406-F187C4215C2D}" type="parTrans" cxnId="{9C322694-12E4-4FC4-B50F-60EBD157055A}">
      <dgm:prSet/>
      <dgm:spPr/>
      <dgm:t>
        <a:bodyPr/>
        <a:lstStyle/>
        <a:p>
          <a:endParaRPr lang="en-DE"/>
        </a:p>
      </dgm:t>
    </dgm:pt>
    <dgm:pt modelId="{523BE3D1-A11D-48EA-93B5-C8D2EAF8D70D}" type="sibTrans" cxnId="{9C322694-12E4-4FC4-B50F-60EBD157055A}">
      <dgm:prSet/>
      <dgm:spPr/>
      <dgm:t>
        <a:bodyPr/>
        <a:lstStyle/>
        <a:p>
          <a:endParaRPr lang="en-DE"/>
        </a:p>
      </dgm:t>
    </dgm:pt>
    <dgm:pt modelId="{FC531C32-6D9C-4167-8759-F4FB4960ED36}">
      <dgm:prSet phldrT="[Text]"/>
      <dgm:spPr/>
      <dgm:t>
        <a:bodyPr/>
        <a:lstStyle/>
        <a:p>
          <a:r>
            <a:rPr lang="en-US" b="0" i="0"/>
            <a:t>Core HR and Time Recording</a:t>
          </a:r>
          <a:endParaRPr lang="en-DE"/>
        </a:p>
      </dgm:t>
    </dgm:pt>
    <dgm:pt modelId="{E165C9A4-B4F8-49CF-A3E1-3F7EA8F56828}" type="parTrans" cxnId="{61D085AF-C0D3-480A-9F2A-0EC09AF4F3EB}">
      <dgm:prSet/>
      <dgm:spPr/>
      <dgm:t>
        <a:bodyPr/>
        <a:lstStyle/>
        <a:p>
          <a:endParaRPr lang="en-DE"/>
        </a:p>
      </dgm:t>
    </dgm:pt>
    <dgm:pt modelId="{529B7D31-46A8-4A21-B206-1D61EF0C1095}" type="sibTrans" cxnId="{61D085AF-C0D3-480A-9F2A-0EC09AF4F3EB}">
      <dgm:prSet/>
      <dgm:spPr/>
      <dgm:t>
        <a:bodyPr/>
        <a:lstStyle/>
        <a:p>
          <a:endParaRPr lang="en-DE"/>
        </a:p>
      </dgm:t>
    </dgm:pt>
    <dgm:pt modelId="{23A847CA-4A2C-47A2-B720-D1BC0684BDD9}" type="pres">
      <dgm:prSet presAssocID="{9547C2D4-6695-4662-8667-44702046C355}" presName="diagram" presStyleCnt="0">
        <dgm:presLayoutVars>
          <dgm:chPref val="1"/>
          <dgm:dir/>
          <dgm:animOne val="branch"/>
          <dgm:animLvl val="lvl"/>
          <dgm:resizeHandles/>
        </dgm:presLayoutVars>
      </dgm:prSet>
      <dgm:spPr/>
    </dgm:pt>
    <dgm:pt modelId="{B3DD32B7-FD50-435F-804B-5941C5D24565}" type="pres">
      <dgm:prSet presAssocID="{67E65ADF-84E7-4AD8-AE7C-F99938479B20}" presName="root" presStyleCnt="0"/>
      <dgm:spPr/>
    </dgm:pt>
    <dgm:pt modelId="{1EC10B34-331F-4ACA-817A-2F7F3DE4F06E}" type="pres">
      <dgm:prSet presAssocID="{67E65ADF-84E7-4AD8-AE7C-F99938479B20}" presName="rootComposite" presStyleCnt="0"/>
      <dgm:spPr/>
    </dgm:pt>
    <dgm:pt modelId="{B197CD1E-8FB0-4159-9E95-30FC9411F10F}" type="pres">
      <dgm:prSet presAssocID="{67E65ADF-84E7-4AD8-AE7C-F99938479B20}" presName="rootText" presStyleLbl="node1" presStyleIdx="0" presStyleCnt="2"/>
      <dgm:spPr/>
    </dgm:pt>
    <dgm:pt modelId="{10808DE9-CBAA-4F61-ADAC-7B9CE26FA9AC}" type="pres">
      <dgm:prSet presAssocID="{67E65ADF-84E7-4AD8-AE7C-F99938479B20}" presName="rootConnector" presStyleLbl="node1" presStyleIdx="0" presStyleCnt="2"/>
      <dgm:spPr/>
    </dgm:pt>
    <dgm:pt modelId="{F4289A3E-7BE6-44B8-A637-D4AC5279AF2B}" type="pres">
      <dgm:prSet presAssocID="{67E65ADF-84E7-4AD8-AE7C-F99938479B20}" presName="childShape" presStyleCnt="0"/>
      <dgm:spPr/>
    </dgm:pt>
    <dgm:pt modelId="{05E00C8C-DEA8-42F4-B9AE-BF6AE37ABDEB}" type="pres">
      <dgm:prSet presAssocID="{2B728A52-8B98-4BE5-8ED4-A670F9B19E84}" presName="Name13" presStyleLbl="parChTrans1D2" presStyleIdx="0" presStyleCnt="3"/>
      <dgm:spPr/>
    </dgm:pt>
    <dgm:pt modelId="{13C457BE-A957-46A9-91F8-2DDF72045283}" type="pres">
      <dgm:prSet presAssocID="{B4B29F50-4A5D-4C85-9E62-C8C4FD99904B}" presName="childText" presStyleLbl="bgAcc1" presStyleIdx="0" presStyleCnt="3">
        <dgm:presLayoutVars>
          <dgm:bulletEnabled val="1"/>
        </dgm:presLayoutVars>
      </dgm:prSet>
      <dgm:spPr/>
    </dgm:pt>
    <dgm:pt modelId="{91E2BD7F-E056-46EA-A9E2-B987F4FF8498}" type="pres">
      <dgm:prSet presAssocID="{3D19679B-4FCE-4297-BF20-4B491B605FA1}" presName="Name13" presStyleLbl="parChTrans1D2" presStyleIdx="1" presStyleCnt="3"/>
      <dgm:spPr/>
    </dgm:pt>
    <dgm:pt modelId="{9290C999-B8AE-4ADD-ADF7-45B599222074}" type="pres">
      <dgm:prSet presAssocID="{8D60054E-E268-499B-BE40-9E67DB30CEE6}" presName="childText" presStyleLbl="bgAcc1" presStyleIdx="1" presStyleCnt="3">
        <dgm:presLayoutVars>
          <dgm:bulletEnabled val="1"/>
        </dgm:presLayoutVars>
      </dgm:prSet>
      <dgm:spPr/>
    </dgm:pt>
    <dgm:pt modelId="{F8ACA71E-9993-44EB-9314-71222214CF34}" type="pres">
      <dgm:prSet presAssocID="{5EEFD2F1-7B75-42E9-81E6-8FB7290F88B4}" presName="root" presStyleCnt="0"/>
      <dgm:spPr/>
    </dgm:pt>
    <dgm:pt modelId="{DC4ADB1E-F151-4D2D-B2F6-A300AAD557E2}" type="pres">
      <dgm:prSet presAssocID="{5EEFD2F1-7B75-42E9-81E6-8FB7290F88B4}" presName="rootComposite" presStyleCnt="0"/>
      <dgm:spPr/>
    </dgm:pt>
    <dgm:pt modelId="{74A0D89C-FB07-43C5-B1D1-009256A2A4A9}" type="pres">
      <dgm:prSet presAssocID="{5EEFD2F1-7B75-42E9-81E6-8FB7290F88B4}" presName="rootText" presStyleLbl="node1" presStyleIdx="1" presStyleCnt="2"/>
      <dgm:spPr/>
    </dgm:pt>
    <dgm:pt modelId="{FE37C2D4-BC59-4A6C-A0D9-F9432A4571B9}" type="pres">
      <dgm:prSet presAssocID="{5EEFD2F1-7B75-42E9-81E6-8FB7290F88B4}" presName="rootConnector" presStyleLbl="node1" presStyleIdx="1" presStyleCnt="2"/>
      <dgm:spPr/>
    </dgm:pt>
    <dgm:pt modelId="{083CCFE8-C544-453F-8B60-3E3B2D0BA4F5}" type="pres">
      <dgm:prSet presAssocID="{5EEFD2F1-7B75-42E9-81E6-8FB7290F88B4}" presName="childShape" presStyleCnt="0"/>
      <dgm:spPr/>
    </dgm:pt>
    <dgm:pt modelId="{BD215FF9-24E5-4A17-BF9B-D8D7BB127314}" type="pres">
      <dgm:prSet presAssocID="{E165C9A4-B4F8-49CF-A3E1-3F7EA8F56828}" presName="Name13" presStyleLbl="parChTrans1D2" presStyleIdx="2" presStyleCnt="3"/>
      <dgm:spPr/>
    </dgm:pt>
    <dgm:pt modelId="{4C9B608F-7130-41D2-B0F4-F5AFB0BF7BDF}" type="pres">
      <dgm:prSet presAssocID="{FC531C32-6D9C-4167-8759-F4FB4960ED36}" presName="childText" presStyleLbl="bgAcc1" presStyleIdx="2" presStyleCnt="3">
        <dgm:presLayoutVars>
          <dgm:bulletEnabled val="1"/>
        </dgm:presLayoutVars>
      </dgm:prSet>
      <dgm:spPr/>
    </dgm:pt>
  </dgm:ptLst>
  <dgm:cxnLst>
    <dgm:cxn modelId="{1F88A907-2CE5-49A0-A60E-80ABB23E55A1}" type="presOf" srcId="{67E65ADF-84E7-4AD8-AE7C-F99938479B20}" destId="{10808DE9-CBAA-4F61-ADAC-7B9CE26FA9AC}" srcOrd="1" destOrd="0" presId="urn:microsoft.com/office/officeart/2005/8/layout/hierarchy3"/>
    <dgm:cxn modelId="{75B4D80D-BA6F-45A0-A0AA-A1C2880D00FC}" type="presOf" srcId="{9547C2D4-6695-4662-8667-44702046C355}" destId="{23A847CA-4A2C-47A2-B720-D1BC0684BDD9}" srcOrd="0" destOrd="0" presId="urn:microsoft.com/office/officeart/2005/8/layout/hierarchy3"/>
    <dgm:cxn modelId="{236C5A10-623A-43D9-AA10-C4814D0DA4C6}" type="presOf" srcId="{5EEFD2F1-7B75-42E9-81E6-8FB7290F88B4}" destId="{FE37C2D4-BC59-4A6C-A0D9-F9432A4571B9}" srcOrd="1" destOrd="0" presId="urn:microsoft.com/office/officeart/2005/8/layout/hierarchy3"/>
    <dgm:cxn modelId="{70E1B743-22D8-4F8B-9BA6-45BB93C2A3C3}" type="presOf" srcId="{3D19679B-4FCE-4297-BF20-4B491B605FA1}" destId="{91E2BD7F-E056-46EA-A9E2-B987F4FF8498}" srcOrd="0" destOrd="0" presId="urn:microsoft.com/office/officeart/2005/8/layout/hierarchy3"/>
    <dgm:cxn modelId="{882FA959-647B-43B1-A9A0-B4CA4E4A686F}" srcId="{9547C2D4-6695-4662-8667-44702046C355}" destId="{67E65ADF-84E7-4AD8-AE7C-F99938479B20}" srcOrd="0" destOrd="0" parTransId="{EFC351BE-054A-4248-8D6C-FA7495FE1EE1}" sibTransId="{604D2790-5870-4F2A-9A76-45159BF240AD}"/>
    <dgm:cxn modelId="{651FCB82-6EA4-410C-BA0A-8547BE6E3C26}" srcId="{67E65ADF-84E7-4AD8-AE7C-F99938479B20}" destId="{B4B29F50-4A5D-4C85-9E62-C8C4FD99904B}" srcOrd="0" destOrd="0" parTransId="{2B728A52-8B98-4BE5-8ED4-A670F9B19E84}" sibTransId="{689F5CB8-337C-4F5A-B8F5-3FAB5BB8AD49}"/>
    <dgm:cxn modelId="{5482C487-E24B-4EF6-89BD-564F05E5A034}" type="presOf" srcId="{67E65ADF-84E7-4AD8-AE7C-F99938479B20}" destId="{B197CD1E-8FB0-4159-9E95-30FC9411F10F}" srcOrd="0" destOrd="0" presId="urn:microsoft.com/office/officeart/2005/8/layout/hierarchy3"/>
    <dgm:cxn modelId="{9C322694-12E4-4FC4-B50F-60EBD157055A}" srcId="{9547C2D4-6695-4662-8667-44702046C355}" destId="{5EEFD2F1-7B75-42E9-81E6-8FB7290F88B4}" srcOrd="1" destOrd="0" parTransId="{B415EBA0-9F24-49C6-9406-F187C4215C2D}" sibTransId="{523BE3D1-A11D-48EA-93B5-C8D2EAF8D70D}"/>
    <dgm:cxn modelId="{1EC78998-87DF-4C88-8BBB-2C06FAC18A5C}" type="presOf" srcId="{8D60054E-E268-499B-BE40-9E67DB30CEE6}" destId="{9290C999-B8AE-4ADD-ADF7-45B599222074}" srcOrd="0" destOrd="0" presId="urn:microsoft.com/office/officeart/2005/8/layout/hierarchy3"/>
    <dgm:cxn modelId="{61D085AF-C0D3-480A-9F2A-0EC09AF4F3EB}" srcId="{5EEFD2F1-7B75-42E9-81E6-8FB7290F88B4}" destId="{FC531C32-6D9C-4167-8759-F4FB4960ED36}" srcOrd="0" destOrd="0" parTransId="{E165C9A4-B4F8-49CF-A3E1-3F7EA8F56828}" sibTransId="{529B7D31-46A8-4A21-B206-1D61EF0C1095}"/>
    <dgm:cxn modelId="{C0E2EBCD-3592-4B68-BCD3-945EAA151C19}" type="presOf" srcId="{E165C9A4-B4F8-49CF-A3E1-3F7EA8F56828}" destId="{BD215FF9-24E5-4A17-BF9B-D8D7BB127314}" srcOrd="0" destOrd="0" presId="urn:microsoft.com/office/officeart/2005/8/layout/hierarchy3"/>
    <dgm:cxn modelId="{AC3F14D8-2CF2-4587-986A-DF8A4D728BE7}" type="presOf" srcId="{2B728A52-8B98-4BE5-8ED4-A670F9B19E84}" destId="{05E00C8C-DEA8-42F4-B9AE-BF6AE37ABDEB}" srcOrd="0" destOrd="0" presId="urn:microsoft.com/office/officeart/2005/8/layout/hierarchy3"/>
    <dgm:cxn modelId="{9CB724DE-590C-4B02-A83A-41FC31B5B601}" type="presOf" srcId="{5EEFD2F1-7B75-42E9-81E6-8FB7290F88B4}" destId="{74A0D89C-FB07-43C5-B1D1-009256A2A4A9}" srcOrd="0" destOrd="0" presId="urn:microsoft.com/office/officeart/2005/8/layout/hierarchy3"/>
    <dgm:cxn modelId="{7D5B63E3-EB90-4B43-829F-C8E1FE1D39C3}" type="presOf" srcId="{B4B29F50-4A5D-4C85-9E62-C8C4FD99904B}" destId="{13C457BE-A957-46A9-91F8-2DDF72045283}" srcOrd="0" destOrd="0" presId="urn:microsoft.com/office/officeart/2005/8/layout/hierarchy3"/>
    <dgm:cxn modelId="{A25DB6E9-7AD8-403A-9EA6-9F0D1951B458}" type="presOf" srcId="{FC531C32-6D9C-4167-8759-F4FB4960ED36}" destId="{4C9B608F-7130-41D2-B0F4-F5AFB0BF7BDF}" srcOrd="0" destOrd="0" presId="urn:microsoft.com/office/officeart/2005/8/layout/hierarchy3"/>
    <dgm:cxn modelId="{598A75F0-05E1-449B-9918-0CC21F8E1DFA}" srcId="{67E65ADF-84E7-4AD8-AE7C-F99938479B20}" destId="{8D60054E-E268-499B-BE40-9E67DB30CEE6}" srcOrd="1" destOrd="0" parTransId="{3D19679B-4FCE-4297-BF20-4B491B605FA1}" sibTransId="{F24C0408-AFC5-490E-98FA-66DC05E31281}"/>
    <dgm:cxn modelId="{76B2F861-DC02-43E4-A340-89B6898352B0}" type="presParOf" srcId="{23A847CA-4A2C-47A2-B720-D1BC0684BDD9}" destId="{B3DD32B7-FD50-435F-804B-5941C5D24565}" srcOrd="0" destOrd="0" presId="urn:microsoft.com/office/officeart/2005/8/layout/hierarchy3"/>
    <dgm:cxn modelId="{03495525-13F1-4FA9-BA36-DC93D0D62237}" type="presParOf" srcId="{B3DD32B7-FD50-435F-804B-5941C5D24565}" destId="{1EC10B34-331F-4ACA-817A-2F7F3DE4F06E}" srcOrd="0" destOrd="0" presId="urn:microsoft.com/office/officeart/2005/8/layout/hierarchy3"/>
    <dgm:cxn modelId="{187CC09D-9005-4C60-B25A-A5947AF8A113}" type="presParOf" srcId="{1EC10B34-331F-4ACA-817A-2F7F3DE4F06E}" destId="{B197CD1E-8FB0-4159-9E95-30FC9411F10F}" srcOrd="0" destOrd="0" presId="urn:microsoft.com/office/officeart/2005/8/layout/hierarchy3"/>
    <dgm:cxn modelId="{E5075909-D7E1-4256-904D-0D0B59F22319}" type="presParOf" srcId="{1EC10B34-331F-4ACA-817A-2F7F3DE4F06E}" destId="{10808DE9-CBAA-4F61-ADAC-7B9CE26FA9AC}" srcOrd="1" destOrd="0" presId="urn:microsoft.com/office/officeart/2005/8/layout/hierarchy3"/>
    <dgm:cxn modelId="{02900431-9E9A-42A6-BC0B-C6DC579ACE2B}" type="presParOf" srcId="{B3DD32B7-FD50-435F-804B-5941C5D24565}" destId="{F4289A3E-7BE6-44B8-A637-D4AC5279AF2B}" srcOrd="1" destOrd="0" presId="urn:microsoft.com/office/officeart/2005/8/layout/hierarchy3"/>
    <dgm:cxn modelId="{9FE1E50C-537D-44E3-A63A-1025067F8B58}" type="presParOf" srcId="{F4289A3E-7BE6-44B8-A637-D4AC5279AF2B}" destId="{05E00C8C-DEA8-42F4-B9AE-BF6AE37ABDEB}" srcOrd="0" destOrd="0" presId="urn:microsoft.com/office/officeart/2005/8/layout/hierarchy3"/>
    <dgm:cxn modelId="{16BFEC1D-43E1-4367-8EB6-DC3D0B3BF66E}" type="presParOf" srcId="{F4289A3E-7BE6-44B8-A637-D4AC5279AF2B}" destId="{13C457BE-A957-46A9-91F8-2DDF72045283}" srcOrd="1" destOrd="0" presId="urn:microsoft.com/office/officeart/2005/8/layout/hierarchy3"/>
    <dgm:cxn modelId="{4227D74B-AC22-4E9C-8243-F8C93671949E}" type="presParOf" srcId="{F4289A3E-7BE6-44B8-A637-D4AC5279AF2B}" destId="{91E2BD7F-E056-46EA-A9E2-B987F4FF8498}" srcOrd="2" destOrd="0" presId="urn:microsoft.com/office/officeart/2005/8/layout/hierarchy3"/>
    <dgm:cxn modelId="{2961D0E3-81D0-4866-B13E-34B6090C85DF}" type="presParOf" srcId="{F4289A3E-7BE6-44B8-A637-D4AC5279AF2B}" destId="{9290C999-B8AE-4ADD-ADF7-45B599222074}" srcOrd="3" destOrd="0" presId="urn:microsoft.com/office/officeart/2005/8/layout/hierarchy3"/>
    <dgm:cxn modelId="{4A7449A3-0D21-4190-B79D-4C95A2BAAE75}" type="presParOf" srcId="{23A847CA-4A2C-47A2-B720-D1BC0684BDD9}" destId="{F8ACA71E-9993-44EB-9314-71222214CF34}" srcOrd="1" destOrd="0" presId="urn:microsoft.com/office/officeart/2005/8/layout/hierarchy3"/>
    <dgm:cxn modelId="{53CA99F1-94A5-44C0-9261-7D25D2363620}" type="presParOf" srcId="{F8ACA71E-9993-44EB-9314-71222214CF34}" destId="{DC4ADB1E-F151-4D2D-B2F6-A300AAD557E2}" srcOrd="0" destOrd="0" presId="urn:microsoft.com/office/officeart/2005/8/layout/hierarchy3"/>
    <dgm:cxn modelId="{81023513-C4B6-4C3E-A482-32B11AA4D91F}" type="presParOf" srcId="{DC4ADB1E-F151-4D2D-B2F6-A300AAD557E2}" destId="{74A0D89C-FB07-43C5-B1D1-009256A2A4A9}" srcOrd="0" destOrd="0" presId="urn:microsoft.com/office/officeart/2005/8/layout/hierarchy3"/>
    <dgm:cxn modelId="{DCB52F19-C1C7-4140-B55F-3CD25A1E7856}" type="presParOf" srcId="{DC4ADB1E-F151-4D2D-B2F6-A300AAD557E2}" destId="{FE37C2D4-BC59-4A6C-A0D9-F9432A4571B9}" srcOrd="1" destOrd="0" presId="urn:microsoft.com/office/officeart/2005/8/layout/hierarchy3"/>
    <dgm:cxn modelId="{3F1001AF-4C2D-4FCB-9AA0-F5F3880F6863}" type="presParOf" srcId="{F8ACA71E-9993-44EB-9314-71222214CF34}" destId="{083CCFE8-C544-453F-8B60-3E3B2D0BA4F5}" srcOrd="1" destOrd="0" presId="urn:microsoft.com/office/officeart/2005/8/layout/hierarchy3"/>
    <dgm:cxn modelId="{0002D9F1-5292-483E-AFB1-902DEC170750}" type="presParOf" srcId="{083CCFE8-C544-453F-8B60-3E3B2D0BA4F5}" destId="{BD215FF9-24E5-4A17-BF9B-D8D7BB127314}" srcOrd="0" destOrd="0" presId="urn:microsoft.com/office/officeart/2005/8/layout/hierarchy3"/>
    <dgm:cxn modelId="{2DBA0269-DB86-4203-9377-AD19CB061FA1}" type="presParOf" srcId="{083CCFE8-C544-453F-8B60-3E3B2D0BA4F5}" destId="{4C9B608F-7130-41D2-B0F4-F5AFB0BF7BDF}" srcOrd="1" destOrd="0" presId="urn:microsoft.com/office/officeart/2005/8/layout/hierarchy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25F7BD2-90C4-4C8E-A194-160B6944445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DE"/>
        </a:p>
      </dgm:t>
    </dgm:pt>
    <dgm:pt modelId="{11EC1B5F-3F44-406B-8BBE-36FF95014A69}">
      <dgm:prSet phldrT="[Text]" custT="1"/>
      <dgm:spPr/>
      <dgm:t>
        <a:bodyPr/>
        <a:lstStyle/>
        <a:p>
          <a:r>
            <a:rPr lang="de-DE" sz="1200"/>
            <a:t>S4 Conversion</a:t>
          </a:r>
          <a:endParaRPr lang="en-DE" sz="1200"/>
        </a:p>
      </dgm:t>
    </dgm:pt>
    <dgm:pt modelId="{BFFCDE99-607E-42B4-A9B6-EDE5AD716EEC}" type="parTrans" cxnId="{95E8C763-6B1D-49AC-AD51-9B05488C8399}">
      <dgm:prSet/>
      <dgm:spPr/>
      <dgm:t>
        <a:bodyPr/>
        <a:lstStyle/>
        <a:p>
          <a:endParaRPr lang="en-DE" sz="1400"/>
        </a:p>
      </dgm:t>
    </dgm:pt>
    <dgm:pt modelId="{116C155B-7505-42E0-ADEC-6BCD2FACCF4D}" type="sibTrans" cxnId="{95E8C763-6B1D-49AC-AD51-9B05488C8399}">
      <dgm:prSet/>
      <dgm:spPr/>
      <dgm:t>
        <a:bodyPr/>
        <a:lstStyle/>
        <a:p>
          <a:endParaRPr lang="en-DE" sz="1400"/>
        </a:p>
      </dgm:t>
    </dgm:pt>
    <dgm:pt modelId="{94354C79-7223-4025-A9AC-90A74C87043A}">
      <dgm:prSet phldrT="[Text]" custT="1"/>
      <dgm:spPr/>
      <dgm:t>
        <a:bodyPr/>
        <a:lstStyle/>
        <a:p>
          <a:r>
            <a:rPr lang="de-DE" sz="1200"/>
            <a:t>Finance</a:t>
          </a:r>
          <a:endParaRPr lang="en-DE" sz="1200"/>
        </a:p>
      </dgm:t>
    </dgm:pt>
    <dgm:pt modelId="{C7B948BC-DD2D-4D7C-B149-6CD29D872BF0}" type="parTrans" cxnId="{DADC375F-7D6E-45FE-9A89-EB01E83BF021}">
      <dgm:prSet/>
      <dgm:spPr/>
      <dgm:t>
        <a:bodyPr/>
        <a:lstStyle/>
        <a:p>
          <a:endParaRPr lang="en-DE" sz="1400"/>
        </a:p>
      </dgm:t>
    </dgm:pt>
    <dgm:pt modelId="{D293B99B-22B6-465A-8E76-EADCEE053674}" type="sibTrans" cxnId="{DADC375F-7D6E-45FE-9A89-EB01E83BF021}">
      <dgm:prSet/>
      <dgm:spPr/>
      <dgm:t>
        <a:bodyPr/>
        <a:lstStyle/>
        <a:p>
          <a:endParaRPr lang="en-DE" sz="1400"/>
        </a:p>
      </dgm:t>
    </dgm:pt>
    <dgm:pt modelId="{71EF273A-DBA9-440C-930A-7F5BF6CD4173}">
      <dgm:prSet phldrT="[Text]" custT="1"/>
      <dgm:spPr/>
      <dgm:t>
        <a:bodyPr/>
        <a:lstStyle/>
        <a:p>
          <a:r>
            <a:rPr lang="de-DE" sz="1200"/>
            <a:t>Human Resources</a:t>
          </a:r>
          <a:endParaRPr lang="en-DE" sz="1200"/>
        </a:p>
      </dgm:t>
    </dgm:pt>
    <dgm:pt modelId="{586FAD80-223F-4C77-B7A7-384576C40FDC}" type="parTrans" cxnId="{CB954C37-A9FC-4A44-9B6A-A6B6537379AB}">
      <dgm:prSet/>
      <dgm:spPr/>
      <dgm:t>
        <a:bodyPr/>
        <a:lstStyle/>
        <a:p>
          <a:endParaRPr lang="en-DE" sz="1400"/>
        </a:p>
      </dgm:t>
    </dgm:pt>
    <dgm:pt modelId="{5E029FF1-FEEB-433F-B919-50FC42148066}" type="sibTrans" cxnId="{CB954C37-A9FC-4A44-9B6A-A6B6537379AB}">
      <dgm:prSet/>
      <dgm:spPr/>
      <dgm:t>
        <a:bodyPr/>
        <a:lstStyle/>
        <a:p>
          <a:endParaRPr lang="en-DE" sz="1400"/>
        </a:p>
      </dgm:t>
    </dgm:pt>
    <dgm:pt modelId="{D80E8D63-817E-4AF0-A2AF-61A8177134D3}" type="pres">
      <dgm:prSet presAssocID="{725F7BD2-90C4-4C8E-A194-160B69444459}" presName="hierChild1" presStyleCnt="0">
        <dgm:presLayoutVars>
          <dgm:orgChart val="1"/>
          <dgm:chPref val="1"/>
          <dgm:dir/>
          <dgm:animOne val="branch"/>
          <dgm:animLvl val="lvl"/>
          <dgm:resizeHandles/>
        </dgm:presLayoutVars>
      </dgm:prSet>
      <dgm:spPr/>
    </dgm:pt>
    <dgm:pt modelId="{142E4575-3C84-4085-9170-97A465ECC398}" type="pres">
      <dgm:prSet presAssocID="{11EC1B5F-3F44-406B-8BBE-36FF95014A69}" presName="hierRoot1" presStyleCnt="0">
        <dgm:presLayoutVars>
          <dgm:hierBranch val="init"/>
        </dgm:presLayoutVars>
      </dgm:prSet>
      <dgm:spPr/>
    </dgm:pt>
    <dgm:pt modelId="{FCAA01B4-66D3-4FEB-AA5F-A3D42DD95441}" type="pres">
      <dgm:prSet presAssocID="{11EC1B5F-3F44-406B-8BBE-36FF95014A69}" presName="rootComposite1" presStyleCnt="0"/>
      <dgm:spPr/>
    </dgm:pt>
    <dgm:pt modelId="{D5F4D115-5FA8-4919-8CF2-3DC0841B8A17}" type="pres">
      <dgm:prSet presAssocID="{11EC1B5F-3F44-406B-8BBE-36FF95014A69}" presName="rootText1" presStyleLbl="node0" presStyleIdx="0" presStyleCnt="1">
        <dgm:presLayoutVars>
          <dgm:chPref val="3"/>
        </dgm:presLayoutVars>
      </dgm:prSet>
      <dgm:spPr/>
    </dgm:pt>
    <dgm:pt modelId="{85F8BA6E-DD3D-4625-806B-CA432BA07730}" type="pres">
      <dgm:prSet presAssocID="{11EC1B5F-3F44-406B-8BBE-36FF95014A69}" presName="rootConnector1" presStyleLbl="node1" presStyleIdx="0" presStyleCnt="0"/>
      <dgm:spPr/>
    </dgm:pt>
    <dgm:pt modelId="{26080BCA-194A-4E09-BA4A-7ACA7DDB59EF}" type="pres">
      <dgm:prSet presAssocID="{11EC1B5F-3F44-406B-8BBE-36FF95014A69}" presName="hierChild2" presStyleCnt="0"/>
      <dgm:spPr/>
    </dgm:pt>
    <dgm:pt modelId="{7AF8B83A-2341-4F12-89FF-54B84B700378}" type="pres">
      <dgm:prSet presAssocID="{C7B948BC-DD2D-4D7C-B149-6CD29D872BF0}" presName="Name37" presStyleLbl="parChTrans1D2" presStyleIdx="0" presStyleCnt="2"/>
      <dgm:spPr/>
    </dgm:pt>
    <dgm:pt modelId="{B4242BE4-0F25-47D5-8DD2-E5208E507A6C}" type="pres">
      <dgm:prSet presAssocID="{94354C79-7223-4025-A9AC-90A74C87043A}" presName="hierRoot2" presStyleCnt="0">
        <dgm:presLayoutVars>
          <dgm:hierBranch val="init"/>
        </dgm:presLayoutVars>
      </dgm:prSet>
      <dgm:spPr/>
    </dgm:pt>
    <dgm:pt modelId="{0D12CE90-AE24-4A13-9391-1136A720EBCA}" type="pres">
      <dgm:prSet presAssocID="{94354C79-7223-4025-A9AC-90A74C87043A}" presName="rootComposite" presStyleCnt="0"/>
      <dgm:spPr/>
    </dgm:pt>
    <dgm:pt modelId="{FFD0CA25-F50D-47FA-8246-1F8BE6D5E415}" type="pres">
      <dgm:prSet presAssocID="{94354C79-7223-4025-A9AC-90A74C87043A}" presName="rootText" presStyleLbl="node2" presStyleIdx="0" presStyleCnt="2">
        <dgm:presLayoutVars>
          <dgm:chPref val="3"/>
        </dgm:presLayoutVars>
      </dgm:prSet>
      <dgm:spPr/>
    </dgm:pt>
    <dgm:pt modelId="{CF457E4C-EC4C-4436-ADBB-9704E2483C0C}" type="pres">
      <dgm:prSet presAssocID="{94354C79-7223-4025-A9AC-90A74C87043A}" presName="rootConnector" presStyleLbl="node2" presStyleIdx="0" presStyleCnt="2"/>
      <dgm:spPr/>
    </dgm:pt>
    <dgm:pt modelId="{E8DFC8B4-6A42-4FE2-9A95-E5DA318A5E4C}" type="pres">
      <dgm:prSet presAssocID="{94354C79-7223-4025-A9AC-90A74C87043A}" presName="hierChild4" presStyleCnt="0"/>
      <dgm:spPr/>
    </dgm:pt>
    <dgm:pt modelId="{EC5BB06A-9009-4802-AAD4-07094ED5136C}" type="pres">
      <dgm:prSet presAssocID="{94354C79-7223-4025-A9AC-90A74C87043A}" presName="hierChild5" presStyleCnt="0"/>
      <dgm:spPr/>
    </dgm:pt>
    <dgm:pt modelId="{563B145E-F549-4D31-9B54-F8F09382FA5C}" type="pres">
      <dgm:prSet presAssocID="{586FAD80-223F-4C77-B7A7-384576C40FDC}" presName="Name37" presStyleLbl="parChTrans1D2" presStyleIdx="1" presStyleCnt="2"/>
      <dgm:spPr/>
    </dgm:pt>
    <dgm:pt modelId="{C73B5D28-E93B-4EF1-89DC-812AC2134A9E}" type="pres">
      <dgm:prSet presAssocID="{71EF273A-DBA9-440C-930A-7F5BF6CD4173}" presName="hierRoot2" presStyleCnt="0">
        <dgm:presLayoutVars>
          <dgm:hierBranch val="init"/>
        </dgm:presLayoutVars>
      </dgm:prSet>
      <dgm:spPr/>
    </dgm:pt>
    <dgm:pt modelId="{C4171EF2-7459-454D-AE17-589233020CC4}" type="pres">
      <dgm:prSet presAssocID="{71EF273A-DBA9-440C-930A-7F5BF6CD4173}" presName="rootComposite" presStyleCnt="0"/>
      <dgm:spPr/>
    </dgm:pt>
    <dgm:pt modelId="{DCCCB0C4-E4FB-43CE-8709-4CDD0CF05BD6}" type="pres">
      <dgm:prSet presAssocID="{71EF273A-DBA9-440C-930A-7F5BF6CD4173}" presName="rootText" presStyleLbl="node2" presStyleIdx="1" presStyleCnt="2">
        <dgm:presLayoutVars>
          <dgm:chPref val="3"/>
        </dgm:presLayoutVars>
      </dgm:prSet>
      <dgm:spPr/>
    </dgm:pt>
    <dgm:pt modelId="{7CDC4E4A-6E9F-4306-BF71-8ABC0808B417}" type="pres">
      <dgm:prSet presAssocID="{71EF273A-DBA9-440C-930A-7F5BF6CD4173}" presName="rootConnector" presStyleLbl="node2" presStyleIdx="1" presStyleCnt="2"/>
      <dgm:spPr/>
    </dgm:pt>
    <dgm:pt modelId="{C758C2CD-AF13-4F48-B3DB-8E4E2BB2DFD8}" type="pres">
      <dgm:prSet presAssocID="{71EF273A-DBA9-440C-930A-7F5BF6CD4173}" presName="hierChild4" presStyleCnt="0"/>
      <dgm:spPr/>
    </dgm:pt>
    <dgm:pt modelId="{59E982D9-DCA9-4092-9BF9-4FB039E174E5}" type="pres">
      <dgm:prSet presAssocID="{71EF273A-DBA9-440C-930A-7F5BF6CD4173}" presName="hierChild5" presStyleCnt="0"/>
      <dgm:spPr/>
    </dgm:pt>
    <dgm:pt modelId="{8A9E39DA-BAE4-441E-BDB7-FC02478AE741}" type="pres">
      <dgm:prSet presAssocID="{11EC1B5F-3F44-406B-8BBE-36FF95014A69}" presName="hierChild3" presStyleCnt="0"/>
      <dgm:spPr/>
    </dgm:pt>
  </dgm:ptLst>
  <dgm:cxnLst>
    <dgm:cxn modelId="{CB954C37-A9FC-4A44-9B6A-A6B6537379AB}" srcId="{11EC1B5F-3F44-406B-8BBE-36FF95014A69}" destId="{71EF273A-DBA9-440C-930A-7F5BF6CD4173}" srcOrd="1" destOrd="0" parTransId="{586FAD80-223F-4C77-B7A7-384576C40FDC}" sibTransId="{5E029FF1-FEEB-433F-B919-50FC42148066}"/>
    <dgm:cxn modelId="{C46A8137-2E8B-496C-BA2B-23ACED6583D6}" type="presOf" srcId="{C7B948BC-DD2D-4D7C-B149-6CD29D872BF0}" destId="{7AF8B83A-2341-4F12-89FF-54B84B700378}" srcOrd="0" destOrd="0" presId="urn:microsoft.com/office/officeart/2005/8/layout/orgChart1"/>
    <dgm:cxn modelId="{DADC375F-7D6E-45FE-9A89-EB01E83BF021}" srcId="{11EC1B5F-3F44-406B-8BBE-36FF95014A69}" destId="{94354C79-7223-4025-A9AC-90A74C87043A}" srcOrd="0" destOrd="0" parTransId="{C7B948BC-DD2D-4D7C-B149-6CD29D872BF0}" sibTransId="{D293B99B-22B6-465A-8E76-EADCEE053674}"/>
    <dgm:cxn modelId="{95E8C763-6B1D-49AC-AD51-9B05488C8399}" srcId="{725F7BD2-90C4-4C8E-A194-160B69444459}" destId="{11EC1B5F-3F44-406B-8BBE-36FF95014A69}" srcOrd="0" destOrd="0" parTransId="{BFFCDE99-607E-42B4-A9B6-EDE5AD716EEC}" sibTransId="{116C155B-7505-42E0-ADEC-6BCD2FACCF4D}"/>
    <dgm:cxn modelId="{2F9B8B4A-8505-467A-8F5A-1F66393A4604}" type="presOf" srcId="{71EF273A-DBA9-440C-930A-7F5BF6CD4173}" destId="{7CDC4E4A-6E9F-4306-BF71-8ABC0808B417}" srcOrd="1" destOrd="0" presId="urn:microsoft.com/office/officeart/2005/8/layout/orgChart1"/>
    <dgm:cxn modelId="{F8479578-092C-41CE-A948-B2720C131833}" type="presOf" srcId="{11EC1B5F-3F44-406B-8BBE-36FF95014A69}" destId="{85F8BA6E-DD3D-4625-806B-CA432BA07730}" srcOrd="1" destOrd="0" presId="urn:microsoft.com/office/officeart/2005/8/layout/orgChart1"/>
    <dgm:cxn modelId="{1EE28F92-1FE3-478C-9E18-58B725DB2C3A}" type="presOf" srcId="{586FAD80-223F-4C77-B7A7-384576C40FDC}" destId="{563B145E-F549-4D31-9B54-F8F09382FA5C}" srcOrd="0" destOrd="0" presId="urn:microsoft.com/office/officeart/2005/8/layout/orgChart1"/>
    <dgm:cxn modelId="{DAEB90A5-48A0-489C-817A-D8B7CDD994C9}" type="presOf" srcId="{71EF273A-DBA9-440C-930A-7F5BF6CD4173}" destId="{DCCCB0C4-E4FB-43CE-8709-4CDD0CF05BD6}" srcOrd="0" destOrd="0" presId="urn:microsoft.com/office/officeart/2005/8/layout/orgChart1"/>
    <dgm:cxn modelId="{885410B6-38A7-4E35-A69F-370C0ECF60E7}" type="presOf" srcId="{725F7BD2-90C4-4C8E-A194-160B69444459}" destId="{D80E8D63-817E-4AF0-A2AF-61A8177134D3}" srcOrd="0" destOrd="0" presId="urn:microsoft.com/office/officeart/2005/8/layout/orgChart1"/>
    <dgm:cxn modelId="{1594A9C1-91B6-4615-91D9-36E89E141CB9}" type="presOf" srcId="{11EC1B5F-3F44-406B-8BBE-36FF95014A69}" destId="{D5F4D115-5FA8-4919-8CF2-3DC0841B8A17}" srcOrd="0" destOrd="0" presId="urn:microsoft.com/office/officeart/2005/8/layout/orgChart1"/>
    <dgm:cxn modelId="{81896BE0-8B3A-4497-A8A5-E4EB48B0FCFF}" type="presOf" srcId="{94354C79-7223-4025-A9AC-90A74C87043A}" destId="{FFD0CA25-F50D-47FA-8246-1F8BE6D5E415}" srcOrd="0" destOrd="0" presId="urn:microsoft.com/office/officeart/2005/8/layout/orgChart1"/>
    <dgm:cxn modelId="{570D05EE-4891-408F-995C-AE6A9672AB31}" type="presOf" srcId="{94354C79-7223-4025-A9AC-90A74C87043A}" destId="{CF457E4C-EC4C-4436-ADBB-9704E2483C0C}" srcOrd="1" destOrd="0" presId="urn:microsoft.com/office/officeart/2005/8/layout/orgChart1"/>
    <dgm:cxn modelId="{88A33C49-A574-4E63-AF4A-D1DD2B22EAB3}" type="presParOf" srcId="{D80E8D63-817E-4AF0-A2AF-61A8177134D3}" destId="{142E4575-3C84-4085-9170-97A465ECC398}" srcOrd="0" destOrd="0" presId="urn:microsoft.com/office/officeart/2005/8/layout/orgChart1"/>
    <dgm:cxn modelId="{61A7E4C5-FB4A-413E-B1B5-04E412C22293}" type="presParOf" srcId="{142E4575-3C84-4085-9170-97A465ECC398}" destId="{FCAA01B4-66D3-4FEB-AA5F-A3D42DD95441}" srcOrd="0" destOrd="0" presId="urn:microsoft.com/office/officeart/2005/8/layout/orgChart1"/>
    <dgm:cxn modelId="{4426FF98-3794-4F20-BD50-E5BA7F5FE0D8}" type="presParOf" srcId="{FCAA01B4-66D3-4FEB-AA5F-A3D42DD95441}" destId="{D5F4D115-5FA8-4919-8CF2-3DC0841B8A17}" srcOrd="0" destOrd="0" presId="urn:microsoft.com/office/officeart/2005/8/layout/orgChart1"/>
    <dgm:cxn modelId="{2E35B8B4-6466-4912-B8DD-CD1C42F0A5C8}" type="presParOf" srcId="{FCAA01B4-66D3-4FEB-AA5F-A3D42DD95441}" destId="{85F8BA6E-DD3D-4625-806B-CA432BA07730}" srcOrd="1" destOrd="0" presId="urn:microsoft.com/office/officeart/2005/8/layout/orgChart1"/>
    <dgm:cxn modelId="{6939EBA5-574F-443C-A214-ECD0D70AA593}" type="presParOf" srcId="{142E4575-3C84-4085-9170-97A465ECC398}" destId="{26080BCA-194A-4E09-BA4A-7ACA7DDB59EF}" srcOrd="1" destOrd="0" presId="urn:microsoft.com/office/officeart/2005/8/layout/orgChart1"/>
    <dgm:cxn modelId="{BBE067F7-0343-4C98-B9DE-9330A1389F11}" type="presParOf" srcId="{26080BCA-194A-4E09-BA4A-7ACA7DDB59EF}" destId="{7AF8B83A-2341-4F12-89FF-54B84B700378}" srcOrd="0" destOrd="0" presId="urn:microsoft.com/office/officeart/2005/8/layout/orgChart1"/>
    <dgm:cxn modelId="{7C41F52C-C8F5-4101-9801-77B6E186D72F}" type="presParOf" srcId="{26080BCA-194A-4E09-BA4A-7ACA7DDB59EF}" destId="{B4242BE4-0F25-47D5-8DD2-E5208E507A6C}" srcOrd="1" destOrd="0" presId="urn:microsoft.com/office/officeart/2005/8/layout/orgChart1"/>
    <dgm:cxn modelId="{A2D09438-E7E2-4597-AB9D-E4C422D1CA08}" type="presParOf" srcId="{B4242BE4-0F25-47D5-8DD2-E5208E507A6C}" destId="{0D12CE90-AE24-4A13-9391-1136A720EBCA}" srcOrd="0" destOrd="0" presId="urn:microsoft.com/office/officeart/2005/8/layout/orgChart1"/>
    <dgm:cxn modelId="{4820485E-F900-4281-A5D5-EA7781EE2EF3}" type="presParOf" srcId="{0D12CE90-AE24-4A13-9391-1136A720EBCA}" destId="{FFD0CA25-F50D-47FA-8246-1F8BE6D5E415}" srcOrd="0" destOrd="0" presId="urn:microsoft.com/office/officeart/2005/8/layout/orgChart1"/>
    <dgm:cxn modelId="{40916B27-5B5A-4DF2-8612-F9EF76F65359}" type="presParOf" srcId="{0D12CE90-AE24-4A13-9391-1136A720EBCA}" destId="{CF457E4C-EC4C-4436-ADBB-9704E2483C0C}" srcOrd="1" destOrd="0" presId="urn:microsoft.com/office/officeart/2005/8/layout/orgChart1"/>
    <dgm:cxn modelId="{D8BEE9A0-B798-4465-B0F1-0A86FBD2A75A}" type="presParOf" srcId="{B4242BE4-0F25-47D5-8DD2-E5208E507A6C}" destId="{E8DFC8B4-6A42-4FE2-9A95-E5DA318A5E4C}" srcOrd="1" destOrd="0" presId="urn:microsoft.com/office/officeart/2005/8/layout/orgChart1"/>
    <dgm:cxn modelId="{C21C39CF-625B-4E5A-84A1-EF3EB4946B31}" type="presParOf" srcId="{B4242BE4-0F25-47D5-8DD2-E5208E507A6C}" destId="{EC5BB06A-9009-4802-AAD4-07094ED5136C}" srcOrd="2" destOrd="0" presId="urn:microsoft.com/office/officeart/2005/8/layout/orgChart1"/>
    <dgm:cxn modelId="{EDE9C3B1-D0FE-448E-B950-626DFB1273EF}" type="presParOf" srcId="{26080BCA-194A-4E09-BA4A-7ACA7DDB59EF}" destId="{563B145E-F549-4D31-9B54-F8F09382FA5C}" srcOrd="2" destOrd="0" presId="urn:microsoft.com/office/officeart/2005/8/layout/orgChart1"/>
    <dgm:cxn modelId="{E9E6F594-A091-45C3-8D96-F7583CFE13ED}" type="presParOf" srcId="{26080BCA-194A-4E09-BA4A-7ACA7DDB59EF}" destId="{C73B5D28-E93B-4EF1-89DC-812AC2134A9E}" srcOrd="3" destOrd="0" presId="urn:microsoft.com/office/officeart/2005/8/layout/orgChart1"/>
    <dgm:cxn modelId="{E92928A8-9091-460D-A304-17A5C9FA8BED}" type="presParOf" srcId="{C73B5D28-E93B-4EF1-89DC-812AC2134A9E}" destId="{C4171EF2-7459-454D-AE17-589233020CC4}" srcOrd="0" destOrd="0" presId="urn:microsoft.com/office/officeart/2005/8/layout/orgChart1"/>
    <dgm:cxn modelId="{E9764372-7D82-4F00-8F57-AF6900FDE238}" type="presParOf" srcId="{C4171EF2-7459-454D-AE17-589233020CC4}" destId="{DCCCB0C4-E4FB-43CE-8709-4CDD0CF05BD6}" srcOrd="0" destOrd="0" presId="urn:microsoft.com/office/officeart/2005/8/layout/orgChart1"/>
    <dgm:cxn modelId="{D6406E8B-F517-4E94-ACF8-9379D0F770FE}" type="presParOf" srcId="{C4171EF2-7459-454D-AE17-589233020CC4}" destId="{7CDC4E4A-6E9F-4306-BF71-8ABC0808B417}" srcOrd="1" destOrd="0" presId="urn:microsoft.com/office/officeart/2005/8/layout/orgChart1"/>
    <dgm:cxn modelId="{BAE9AAD1-320E-4C85-8D2C-6866BF336D06}" type="presParOf" srcId="{C73B5D28-E93B-4EF1-89DC-812AC2134A9E}" destId="{C758C2CD-AF13-4F48-B3DB-8E4E2BB2DFD8}" srcOrd="1" destOrd="0" presId="urn:microsoft.com/office/officeart/2005/8/layout/orgChart1"/>
    <dgm:cxn modelId="{888D1754-53D0-4B50-ABA3-7864BCDB926C}" type="presParOf" srcId="{C73B5D28-E93B-4EF1-89DC-812AC2134A9E}" destId="{59E982D9-DCA9-4092-9BF9-4FB039E174E5}" srcOrd="2" destOrd="0" presId="urn:microsoft.com/office/officeart/2005/8/layout/orgChart1"/>
    <dgm:cxn modelId="{2F62C08F-10B9-4976-A696-91497217ABFB}" type="presParOf" srcId="{142E4575-3C84-4085-9170-97A465ECC398}" destId="{8A9E39DA-BAE4-441E-BDB7-FC02478AE741}" srcOrd="2" destOrd="0" presId="urn:microsoft.com/office/officeart/2005/8/layout/orgChar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AA36E6A-107E-4FF3-B6FF-D7E9EFD8E3A5}" type="doc">
      <dgm:prSet loTypeId="urn:microsoft.com/office/officeart/2005/8/layout/chevron1" loCatId="process" qsTypeId="urn:microsoft.com/office/officeart/2005/8/quickstyle/simple1" qsCatId="simple" csTypeId="urn:microsoft.com/office/officeart/2005/8/colors/accent1_2" csCatId="accent1" phldr="1"/>
      <dgm:spPr/>
    </dgm:pt>
    <dgm:pt modelId="{368E7513-E387-42AF-AD72-B6600874A179}">
      <dgm:prSet phldrT="[Text]"/>
      <dgm:spPr>
        <a:noFill/>
        <a:ln>
          <a:solidFill>
            <a:schemeClr val="accent4"/>
          </a:solidFill>
        </a:ln>
      </dgm:spPr>
      <dgm:t>
        <a:bodyPr/>
        <a:lstStyle/>
        <a:p>
          <a:r>
            <a:rPr lang="de-DE">
              <a:solidFill>
                <a:schemeClr val="tx1"/>
              </a:solidFill>
            </a:rPr>
            <a:t>Before Conversion</a:t>
          </a:r>
          <a:endParaRPr lang="en-DE">
            <a:solidFill>
              <a:schemeClr val="tx1"/>
            </a:solidFill>
          </a:endParaRPr>
        </a:p>
      </dgm:t>
    </dgm:pt>
    <dgm:pt modelId="{83D1480B-9CC3-44F3-B62A-672A6CC64FB2}" type="parTrans" cxnId="{1BF58AD5-B827-4CAC-BF37-520A60439B3F}">
      <dgm:prSet/>
      <dgm:spPr/>
      <dgm:t>
        <a:bodyPr/>
        <a:lstStyle/>
        <a:p>
          <a:endParaRPr lang="en-DE"/>
        </a:p>
      </dgm:t>
    </dgm:pt>
    <dgm:pt modelId="{09B7F40D-1695-4667-891B-C05255CA5016}" type="sibTrans" cxnId="{1BF58AD5-B827-4CAC-BF37-520A60439B3F}">
      <dgm:prSet/>
      <dgm:spPr/>
      <dgm:t>
        <a:bodyPr/>
        <a:lstStyle/>
        <a:p>
          <a:endParaRPr lang="en-DE"/>
        </a:p>
      </dgm:t>
    </dgm:pt>
    <dgm:pt modelId="{E923786C-B211-4C52-9E70-DDFAE40BD75E}">
      <dgm:prSet phldrT="[Text]"/>
      <dgm:spPr>
        <a:noFill/>
        <a:ln>
          <a:solidFill>
            <a:schemeClr val="accent4"/>
          </a:solidFill>
        </a:ln>
      </dgm:spPr>
      <dgm:t>
        <a:bodyPr/>
        <a:lstStyle/>
        <a:p>
          <a:r>
            <a:rPr lang="de-DE">
              <a:solidFill>
                <a:schemeClr val="tx1"/>
              </a:solidFill>
            </a:rPr>
            <a:t>During Conversion</a:t>
          </a:r>
          <a:endParaRPr lang="en-DE">
            <a:solidFill>
              <a:schemeClr val="tx1"/>
            </a:solidFill>
          </a:endParaRPr>
        </a:p>
      </dgm:t>
    </dgm:pt>
    <dgm:pt modelId="{5D954BEE-5254-4225-9954-BC7B194BC3B3}" type="parTrans" cxnId="{EED297A1-643E-43A2-A152-6176D9793F02}">
      <dgm:prSet/>
      <dgm:spPr/>
      <dgm:t>
        <a:bodyPr/>
        <a:lstStyle/>
        <a:p>
          <a:endParaRPr lang="en-DE"/>
        </a:p>
      </dgm:t>
    </dgm:pt>
    <dgm:pt modelId="{9BB42E3C-67B3-424E-B602-8BFFD6F1050A}" type="sibTrans" cxnId="{EED297A1-643E-43A2-A152-6176D9793F02}">
      <dgm:prSet/>
      <dgm:spPr/>
      <dgm:t>
        <a:bodyPr/>
        <a:lstStyle/>
        <a:p>
          <a:endParaRPr lang="en-DE"/>
        </a:p>
      </dgm:t>
    </dgm:pt>
    <dgm:pt modelId="{EF3371D0-3009-48A1-B164-B32F1FDFBA46}">
      <dgm:prSet phldrT="[Text]"/>
      <dgm:spPr>
        <a:noFill/>
        <a:ln>
          <a:solidFill>
            <a:schemeClr val="accent4"/>
          </a:solidFill>
        </a:ln>
      </dgm:spPr>
      <dgm:t>
        <a:bodyPr/>
        <a:lstStyle/>
        <a:p>
          <a:r>
            <a:rPr lang="de-DE">
              <a:solidFill>
                <a:schemeClr val="tx1"/>
              </a:solidFill>
            </a:rPr>
            <a:t>After </a:t>
          </a:r>
          <a:r>
            <a:rPr lang="en-US" noProof="0">
              <a:solidFill>
                <a:schemeClr val="tx1"/>
              </a:solidFill>
            </a:rPr>
            <a:t>Conversion</a:t>
          </a:r>
        </a:p>
      </dgm:t>
    </dgm:pt>
    <dgm:pt modelId="{9946FB84-7E4C-4235-A5F7-96160B29F020}" type="parTrans" cxnId="{5B90F9F5-B62B-45C0-B66F-84A305B01CC0}">
      <dgm:prSet/>
      <dgm:spPr/>
      <dgm:t>
        <a:bodyPr/>
        <a:lstStyle/>
        <a:p>
          <a:endParaRPr lang="en-DE"/>
        </a:p>
      </dgm:t>
    </dgm:pt>
    <dgm:pt modelId="{2B60C458-6167-41BB-A9F5-269AA74DD395}" type="sibTrans" cxnId="{5B90F9F5-B62B-45C0-B66F-84A305B01CC0}">
      <dgm:prSet/>
      <dgm:spPr/>
      <dgm:t>
        <a:bodyPr/>
        <a:lstStyle/>
        <a:p>
          <a:endParaRPr lang="en-DE"/>
        </a:p>
      </dgm:t>
    </dgm:pt>
    <dgm:pt modelId="{83530B82-A9B3-4A42-B3CE-4200A18E5903}" type="pres">
      <dgm:prSet presAssocID="{6AA36E6A-107E-4FF3-B6FF-D7E9EFD8E3A5}" presName="Name0" presStyleCnt="0">
        <dgm:presLayoutVars>
          <dgm:dir/>
          <dgm:animLvl val="lvl"/>
          <dgm:resizeHandles val="exact"/>
        </dgm:presLayoutVars>
      </dgm:prSet>
      <dgm:spPr/>
    </dgm:pt>
    <dgm:pt modelId="{53D13A60-DAE2-4EA8-BDDB-E1A1AD510D2D}" type="pres">
      <dgm:prSet presAssocID="{368E7513-E387-42AF-AD72-B6600874A179}" presName="parTxOnly" presStyleLbl="node1" presStyleIdx="0" presStyleCnt="3">
        <dgm:presLayoutVars>
          <dgm:chMax val="0"/>
          <dgm:chPref val="0"/>
          <dgm:bulletEnabled val="1"/>
        </dgm:presLayoutVars>
      </dgm:prSet>
      <dgm:spPr/>
    </dgm:pt>
    <dgm:pt modelId="{BC527E63-9D79-47DB-8610-65E790BA93FC}" type="pres">
      <dgm:prSet presAssocID="{09B7F40D-1695-4667-891B-C05255CA5016}" presName="parTxOnlySpace" presStyleCnt="0"/>
      <dgm:spPr/>
    </dgm:pt>
    <dgm:pt modelId="{5B4185CC-99E4-4DFA-8E6B-85D12012A352}" type="pres">
      <dgm:prSet presAssocID="{E923786C-B211-4C52-9E70-DDFAE40BD75E}" presName="parTxOnly" presStyleLbl="node1" presStyleIdx="1" presStyleCnt="3">
        <dgm:presLayoutVars>
          <dgm:chMax val="0"/>
          <dgm:chPref val="0"/>
          <dgm:bulletEnabled val="1"/>
        </dgm:presLayoutVars>
      </dgm:prSet>
      <dgm:spPr/>
    </dgm:pt>
    <dgm:pt modelId="{8872297B-D976-45C0-9207-CD8ECE45C2CB}" type="pres">
      <dgm:prSet presAssocID="{9BB42E3C-67B3-424E-B602-8BFFD6F1050A}" presName="parTxOnlySpace" presStyleCnt="0"/>
      <dgm:spPr/>
    </dgm:pt>
    <dgm:pt modelId="{ED545915-F227-44C6-BA62-2F0646C8A8D6}" type="pres">
      <dgm:prSet presAssocID="{EF3371D0-3009-48A1-B164-B32F1FDFBA46}" presName="parTxOnly" presStyleLbl="node1" presStyleIdx="2" presStyleCnt="3">
        <dgm:presLayoutVars>
          <dgm:chMax val="0"/>
          <dgm:chPref val="0"/>
          <dgm:bulletEnabled val="1"/>
        </dgm:presLayoutVars>
      </dgm:prSet>
      <dgm:spPr/>
    </dgm:pt>
  </dgm:ptLst>
  <dgm:cxnLst>
    <dgm:cxn modelId="{F952FB0C-EA32-4BAF-9392-E2CAF89A77F8}" type="presOf" srcId="{6AA36E6A-107E-4FF3-B6FF-D7E9EFD8E3A5}" destId="{83530B82-A9B3-4A42-B3CE-4200A18E5903}" srcOrd="0" destOrd="0" presId="urn:microsoft.com/office/officeart/2005/8/layout/chevron1"/>
    <dgm:cxn modelId="{21E3AB6C-3C5A-4569-96C0-504C3647068F}" type="presOf" srcId="{EF3371D0-3009-48A1-B164-B32F1FDFBA46}" destId="{ED545915-F227-44C6-BA62-2F0646C8A8D6}" srcOrd="0" destOrd="0" presId="urn:microsoft.com/office/officeart/2005/8/layout/chevron1"/>
    <dgm:cxn modelId="{AC8F907D-9BD8-4D24-856C-533B89BB34CA}" type="presOf" srcId="{E923786C-B211-4C52-9E70-DDFAE40BD75E}" destId="{5B4185CC-99E4-4DFA-8E6B-85D12012A352}" srcOrd="0" destOrd="0" presId="urn:microsoft.com/office/officeart/2005/8/layout/chevron1"/>
    <dgm:cxn modelId="{EED297A1-643E-43A2-A152-6176D9793F02}" srcId="{6AA36E6A-107E-4FF3-B6FF-D7E9EFD8E3A5}" destId="{E923786C-B211-4C52-9E70-DDFAE40BD75E}" srcOrd="1" destOrd="0" parTransId="{5D954BEE-5254-4225-9954-BC7B194BC3B3}" sibTransId="{9BB42E3C-67B3-424E-B602-8BFFD6F1050A}"/>
    <dgm:cxn modelId="{8205DBCC-3213-4BC7-AEAA-305EA1A83E79}" type="presOf" srcId="{368E7513-E387-42AF-AD72-B6600874A179}" destId="{53D13A60-DAE2-4EA8-BDDB-E1A1AD510D2D}" srcOrd="0" destOrd="0" presId="urn:microsoft.com/office/officeart/2005/8/layout/chevron1"/>
    <dgm:cxn modelId="{1BF58AD5-B827-4CAC-BF37-520A60439B3F}" srcId="{6AA36E6A-107E-4FF3-B6FF-D7E9EFD8E3A5}" destId="{368E7513-E387-42AF-AD72-B6600874A179}" srcOrd="0" destOrd="0" parTransId="{83D1480B-9CC3-44F3-B62A-672A6CC64FB2}" sibTransId="{09B7F40D-1695-4667-891B-C05255CA5016}"/>
    <dgm:cxn modelId="{5B90F9F5-B62B-45C0-B66F-84A305B01CC0}" srcId="{6AA36E6A-107E-4FF3-B6FF-D7E9EFD8E3A5}" destId="{EF3371D0-3009-48A1-B164-B32F1FDFBA46}" srcOrd="2" destOrd="0" parTransId="{9946FB84-7E4C-4235-A5F7-96160B29F020}" sibTransId="{2B60C458-6167-41BB-A9F5-269AA74DD395}"/>
    <dgm:cxn modelId="{E1E4B931-0004-4520-BCD4-39CBB3039AAA}" type="presParOf" srcId="{83530B82-A9B3-4A42-B3CE-4200A18E5903}" destId="{53D13A60-DAE2-4EA8-BDDB-E1A1AD510D2D}" srcOrd="0" destOrd="0" presId="urn:microsoft.com/office/officeart/2005/8/layout/chevron1"/>
    <dgm:cxn modelId="{B1AD3C1A-0997-413B-8B49-9CB0FE0A8872}" type="presParOf" srcId="{83530B82-A9B3-4A42-B3CE-4200A18E5903}" destId="{BC527E63-9D79-47DB-8610-65E790BA93FC}" srcOrd="1" destOrd="0" presId="urn:microsoft.com/office/officeart/2005/8/layout/chevron1"/>
    <dgm:cxn modelId="{13369462-7516-4489-B4C1-9C3F1A70201C}" type="presParOf" srcId="{83530B82-A9B3-4A42-B3CE-4200A18E5903}" destId="{5B4185CC-99E4-4DFA-8E6B-85D12012A352}" srcOrd="2" destOrd="0" presId="urn:microsoft.com/office/officeart/2005/8/layout/chevron1"/>
    <dgm:cxn modelId="{5848D742-7585-4568-89DE-3A1E235A50E9}" type="presParOf" srcId="{83530B82-A9B3-4A42-B3CE-4200A18E5903}" destId="{8872297B-D976-45C0-9207-CD8ECE45C2CB}" srcOrd="3" destOrd="0" presId="urn:microsoft.com/office/officeart/2005/8/layout/chevron1"/>
    <dgm:cxn modelId="{0FCD7730-E3EC-471A-B38D-D0E717DF44D8}" type="presParOf" srcId="{83530B82-A9B3-4A42-B3CE-4200A18E5903}" destId="{ED545915-F227-44C6-BA62-2F0646C8A8D6}"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AA36E6A-107E-4FF3-B6FF-D7E9EFD8E3A5}" type="doc">
      <dgm:prSet loTypeId="urn:microsoft.com/office/officeart/2005/8/layout/chevron1" loCatId="process" qsTypeId="urn:microsoft.com/office/officeart/2005/8/quickstyle/simple1" qsCatId="simple" csTypeId="urn:microsoft.com/office/officeart/2005/8/colors/accent1_2" csCatId="accent1" phldr="1"/>
      <dgm:spPr/>
    </dgm:pt>
    <dgm:pt modelId="{368E7513-E387-42AF-AD72-B6600874A179}">
      <dgm:prSet phldrT="[Text]" custT="1"/>
      <dgm:spPr>
        <a:solidFill>
          <a:schemeClr val="accent4"/>
        </a:solidFill>
      </dgm:spPr>
      <dgm:t>
        <a:bodyPr/>
        <a:lstStyle/>
        <a:p>
          <a:r>
            <a:rPr lang="de-DE" sz="1100"/>
            <a:t>Wave 1</a:t>
          </a:r>
          <a:endParaRPr lang="en-DE" sz="1100"/>
        </a:p>
      </dgm:t>
    </dgm:pt>
    <dgm:pt modelId="{83D1480B-9CC3-44F3-B62A-672A6CC64FB2}" type="parTrans" cxnId="{1BF58AD5-B827-4CAC-BF37-520A60439B3F}">
      <dgm:prSet/>
      <dgm:spPr/>
      <dgm:t>
        <a:bodyPr/>
        <a:lstStyle/>
        <a:p>
          <a:endParaRPr lang="en-DE" sz="1200"/>
        </a:p>
      </dgm:t>
    </dgm:pt>
    <dgm:pt modelId="{09B7F40D-1695-4667-891B-C05255CA5016}" type="sibTrans" cxnId="{1BF58AD5-B827-4CAC-BF37-520A60439B3F}">
      <dgm:prSet/>
      <dgm:spPr/>
      <dgm:t>
        <a:bodyPr/>
        <a:lstStyle/>
        <a:p>
          <a:endParaRPr lang="en-DE" sz="1200"/>
        </a:p>
      </dgm:t>
    </dgm:pt>
    <dgm:pt modelId="{E923786C-B211-4C52-9E70-DDFAE40BD75E}">
      <dgm:prSet phldrT="[Text]" custT="1"/>
      <dgm:spPr>
        <a:solidFill>
          <a:schemeClr val="accent4"/>
        </a:solidFill>
      </dgm:spPr>
      <dgm:t>
        <a:bodyPr/>
        <a:lstStyle/>
        <a:p>
          <a:r>
            <a:rPr lang="de-DE" sz="1100"/>
            <a:t>Wave 2</a:t>
          </a:r>
          <a:endParaRPr lang="en-DE" sz="1100"/>
        </a:p>
      </dgm:t>
    </dgm:pt>
    <dgm:pt modelId="{5D954BEE-5254-4225-9954-BC7B194BC3B3}" type="parTrans" cxnId="{EED297A1-643E-43A2-A152-6176D9793F02}">
      <dgm:prSet/>
      <dgm:spPr/>
      <dgm:t>
        <a:bodyPr/>
        <a:lstStyle/>
        <a:p>
          <a:endParaRPr lang="en-DE" sz="1200"/>
        </a:p>
      </dgm:t>
    </dgm:pt>
    <dgm:pt modelId="{9BB42E3C-67B3-424E-B602-8BFFD6F1050A}" type="sibTrans" cxnId="{EED297A1-643E-43A2-A152-6176D9793F02}">
      <dgm:prSet/>
      <dgm:spPr/>
      <dgm:t>
        <a:bodyPr/>
        <a:lstStyle/>
        <a:p>
          <a:endParaRPr lang="en-DE" sz="1200"/>
        </a:p>
      </dgm:t>
    </dgm:pt>
    <dgm:pt modelId="{EF3371D0-3009-48A1-B164-B32F1FDFBA46}">
      <dgm:prSet phldrT="[Text]" custT="1"/>
      <dgm:spPr>
        <a:solidFill>
          <a:schemeClr val="accent4"/>
        </a:solidFill>
      </dgm:spPr>
      <dgm:t>
        <a:bodyPr/>
        <a:lstStyle/>
        <a:p>
          <a:r>
            <a:rPr lang="de-DE" sz="1100"/>
            <a:t>Wave 3</a:t>
          </a:r>
          <a:endParaRPr lang="en-DE" sz="1100"/>
        </a:p>
      </dgm:t>
    </dgm:pt>
    <dgm:pt modelId="{9946FB84-7E4C-4235-A5F7-96160B29F020}" type="parTrans" cxnId="{5B90F9F5-B62B-45C0-B66F-84A305B01CC0}">
      <dgm:prSet/>
      <dgm:spPr/>
      <dgm:t>
        <a:bodyPr/>
        <a:lstStyle/>
        <a:p>
          <a:endParaRPr lang="en-DE" sz="1200"/>
        </a:p>
      </dgm:t>
    </dgm:pt>
    <dgm:pt modelId="{2B60C458-6167-41BB-A9F5-269AA74DD395}" type="sibTrans" cxnId="{5B90F9F5-B62B-45C0-B66F-84A305B01CC0}">
      <dgm:prSet/>
      <dgm:spPr/>
      <dgm:t>
        <a:bodyPr/>
        <a:lstStyle/>
        <a:p>
          <a:endParaRPr lang="en-DE" sz="1200"/>
        </a:p>
      </dgm:t>
    </dgm:pt>
    <dgm:pt modelId="{83530B82-A9B3-4A42-B3CE-4200A18E5903}" type="pres">
      <dgm:prSet presAssocID="{6AA36E6A-107E-4FF3-B6FF-D7E9EFD8E3A5}" presName="Name0" presStyleCnt="0">
        <dgm:presLayoutVars>
          <dgm:dir/>
          <dgm:animLvl val="lvl"/>
          <dgm:resizeHandles val="exact"/>
        </dgm:presLayoutVars>
      </dgm:prSet>
      <dgm:spPr/>
    </dgm:pt>
    <dgm:pt modelId="{53D13A60-DAE2-4EA8-BDDB-E1A1AD510D2D}" type="pres">
      <dgm:prSet presAssocID="{368E7513-E387-42AF-AD72-B6600874A179}" presName="parTxOnly" presStyleLbl="node1" presStyleIdx="0" presStyleCnt="3">
        <dgm:presLayoutVars>
          <dgm:chMax val="0"/>
          <dgm:chPref val="0"/>
          <dgm:bulletEnabled val="1"/>
        </dgm:presLayoutVars>
      </dgm:prSet>
      <dgm:spPr/>
    </dgm:pt>
    <dgm:pt modelId="{BC527E63-9D79-47DB-8610-65E790BA93FC}" type="pres">
      <dgm:prSet presAssocID="{09B7F40D-1695-4667-891B-C05255CA5016}" presName="parTxOnlySpace" presStyleCnt="0"/>
      <dgm:spPr/>
    </dgm:pt>
    <dgm:pt modelId="{5B4185CC-99E4-4DFA-8E6B-85D12012A352}" type="pres">
      <dgm:prSet presAssocID="{E923786C-B211-4C52-9E70-DDFAE40BD75E}" presName="parTxOnly" presStyleLbl="node1" presStyleIdx="1" presStyleCnt="3">
        <dgm:presLayoutVars>
          <dgm:chMax val="0"/>
          <dgm:chPref val="0"/>
          <dgm:bulletEnabled val="1"/>
        </dgm:presLayoutVars>
      </dgm:prSet>
      <dgm:spPr/>
    </dgm:pt>
    <dgm:pt modelId="{8872297B-D976-45C0-9207-CD8ECE45C2CB}" type="pres">
      <dgm:prSet presAssocID="{9BB42E3C-67B3-424E-B602-8BFFD6F1050A}" presName="parTxOnlySpace" presStyleCnt="0"/>
      <dgm:spPr/>
    </dgm:pt>
    <dgm:pt modelId="{ED545915-F227-44C6-BA62-2F0646C8A8D6}" type="pres">
      <dgm:prSet presAssocID="{EF3371D0-3009-48A1-B164-B32F1FDFBA46}" presName="parTxOnly" presStyleLbl="node1" presStyleIdx="2" presStyleCnt="3">
        <dgm:presLayoutVars>
          <dgm:chMax val="0"/>
          <dgm:chPref val="0"/>
          <dgm:bulletEnabled val="1"/>
        </dgm:presLayoutVars>
      </dgm:prSet>
      <dgm:spPr/>
    </dgm:pt>
  </dgm:ptLst>
  <dgm:cxnLst>
    <dgm:cxn modelId="{F952FB0C-EA32-4BAF-9392-E2CAF89A77F8}" type="presOf" srcId="{6AA36E6A-107E-4FF3-B6FF-D7E9EFD8E3A5}" destId="{83530B82-A9B3-4A42-B3CE-4200A18E5903}" srcOrd="0" destOrd="0" presId="urn:microsoft.com/office/officeart/2005/8/layout/chevron1"/>
    <dgm:cxn modelId="{21E3AB6C-3C5A-4569-96C0-504C3647068F}" type="presOf" srcId="{EF3371D0-3009-48A1-B164-B32F1FDFBA46}" destId="{ED545915-F227-44C6-BA62-2F0646C8A8D6}" srcOrd="0" destOrd="0" presId="urn:microsoft.com/office/officeart/2005/8/layout/chevron1"/>
    <dgm:cxn modelId="{AC8F907D-9BD8-4D24-856C-533B89BB34CA}" type="presOf" srcId="{E923786C-B211-4C52-9E70-DDFAE40BD75E}" destId="{5B4185CC-99E4-4DFA-8E6B-85D12012A352}" srcOrd="0" destOrd="0" presId="urn:microsoft.com/office/officeart/2005/8/layout/chevron1"/>
    <dgm:cxn modelId="{EED297A1-643E-43A2-A152-6176D9793F02}" srcId="{6AA36E6A-107E-4FF3-B6FF-D7E9EFD8E3A5}" destId="{E923786C-B211-4C52-9E70-DDFAE40BD75E}" srcOrd="1" destOrd="0" parTransId="{5D954BEE-5254-4225-9954-BC7B194BC3B3}" sibTransId="{9BB42E3C-67B3-424E-B602-8BFFD6F1050A}"/>
    <dgm:cxn modelId="{8205DBCC-3213-4BC7-AEAA-305EA1A83E79}" type="presOf" srcId="{368E7513-E387-42AF-AD72-B6600874A179}" destId="{53D13A60-DAE2-4EA8-BDDB-E1A1AD510D2D}" srcOrd="0" destOrd="0" presId="urn:microsoft.com/office/officeart/2005/8/layout/chevron1"/>
    <dgm:cxn modelId="{1BF58AD5-B827-4CAC-BF37-520A60439B3F}" srcId="{6AA36E6A-107E-4FF3-B6FF-D7E9EFD8E3A5}" destId="{368E7513-E387-42AF-AD72-B6600874A179}" srcOrd="0" destOrd="0" parTransId="{83D1480B-9CC3-44F3-B62A-672A6CC64FB2}" sibTransId="{09B7F40D-1695-4667-891B-C05255CA5016}"/>
    <dgm:cxn modelId="{5B90F9F5-B62B-45C0-B66F-84A305B01CC0}" srcId="{6AA36E6A-107E-4FF3-B6FF-D7E9EFD8E3A5}" destId="{EF3371D0-3009-48A1-B164-B32F1FDFBA46}" srcOrd="2" destOrd="0" parTransId="{9946FB84-7E4C-4235-A5F7-96160B29F020}" sibTransId="{2B60C458-6167-41BB-A9F5-269AA74DD395}"/>
    <dgm:cxn modelId="{E1E4B931-0004-4520-BCD4-39CBB3039AAA}" type="presParOf" srcId="{83530B82-A9B3-4A42-B3CE-4200A18E5903}" destId="{53D13A60-DAE2-4EA8-BDDB-E1A1AD510D2D}" srcOrd="0" destOrd="0" presId="urn:microsoft.com/office/officeart/2005/8/layout/chevron1"/>
    <dgm:cxn modelId="{B1AD3C1A-0997-413B-8B49-9CB0FE0A8872}" type="presParOf" srcId="{83530B82-A9B3-4A42-B3CE-4200A18E5903}" destId="{BC527E63-9D79-47DB-8610-65E790BA93FC}" srcOrd="1" destOrd="0" presId="urn:microsoft.com/office/officeart/2005/8/layout/chevron1"/>
    <dgm:cxn modelId="{13369462-7516-4489-B4C1-9C3F1A70201C}" type="presParOf" srcId="{83530B82-A9B3-4A42-B3CE-4200A18E5903}" destId="{5B4185CC-99E4-4DFA-8E6B-85D12012A352}" srcOrd="2" destOrd="0" presId="urn:microsoft.com/office/officeart/2005/8/layout/chevron1"/>
    <dgm:cxn modelId="{5848D742-7585-4568-89DE-3A1E235A50E9}" type="presParOf" srcId="{83530B82-A9B3-4A42-B3CE-4200A18E5903}" destId="{8872297B-D976-45C0-9207-CD8ECE45C2CB}" srcOrd="3" destOrd="0" presId="urn:microsoft.com/office/officeart/2005/8/layout/chevron1"/>
    <dgm:cxn modelId="{0FCD7730-E3EC-471A-B38D-D0E717DF44D8}" type="presParOf" srcId="{83530B82-A9B3-4A42-B3CE-4200A18E5903}" destId="{ED545915-F227-44C6-BA62-2F0646C8A8D6}"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547C2D4-6695-4662-8667-44702046C355}"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DE"/>
        </a:p>
      </dgm:t>
    </dgm:pt>
    <dgm:pt modelId="{67E65ADF-84E7-4AD8-AE7C-F99938479B20}">
      <dgm:prSet phldrT="[Text]"/>
      <dgm:spPr/>
      <dgm:t>
        <a:bodyPr/>
        <a:lstStyle/>
        <a:p>
          <a:r>
            <a:rPr lang="de-DE"/>
            <a:t>Finance</a:t>
          </a:r>
          <a:endParaRPr lang="en-DE"/>
        </a:p>
      </dgm:t>
    </dgm:pt>
    <dgm:pt modelId="{EFC351BE-054A-4248-8D6C-FA7495FE1EE1}" type="parTrans" cxnId="{882FA959-647B-43B1-A9A0-B4CA4E4A686F}">
      <dgm:prSet/>
      <dgm:spPr/>
      <dgm:t>
        <a:bodyPr/>
        <a:lstStyle/>
        <a:p>
          <a:endParaRPr lang="en-DE"/>
        </a:p>
      </dgm:t>
    </dgm:pt>
    <dgm:pt modelId="{604D2790-5870-4F2A-9A76-45159BF240AD}" type="sibTrans" cxnId="{882FA959-647B-43B1-A9A0-B4CA4E4A686F}">
      <dgm:prSet/>
      <dgm:spPr/>
      <dgm:t>
        <a:bodyPr/>
        <a:lstStyle/>
        <a:p>
          <a:endParaRPr lang="en-DE"/>
        </a:p>
      </dgm:t>
    </dgm:pt>
    <dgm:pt modelId="{B4B29F50-4A5D-4C85-9E62-C8C4FD99904B}">
      <dgm:prSet phldrT="[Text]"/>
      <dgm:spPr/>
      <dgm:t>
        <a:bodyPr/>
        <a:lstStyle/>
        <a:p>
          <a:r>
            <a:rPr lang="de-DE" b="0" i="0"/>
            <a:t>Treasury Management</a:t>
          </a:r>
          <a:endParaRPr lang="en-DE"/>
        </a:p>
      </dgm:t>
    </dgm:pt>
    <dgm:pt modelId="{2B728A52-8B98-4BE5-8ED4-A670F9B19E84}" type="parTrans" cxnId="{651FCB82-6EA4-410C-BA0A-8547BE6E3C26}">
      <dgm:prSet/>
      <dgm:spPr/>
      <dgm:t>
        <a:bodyPr/>
        <a:lstStyle/>
        <a:p>
          <a:endParaRPr lang="en-DE"/>
        </a:p>
      </dgm:t>
    </dgm:pt>
    <dgm:pt modelId="{689F5CB8-337C-4F5A-B8F5-3FAB5BB8AD49}" type="sibTrans" cxnId="{651FCB82-6EA4-410C-BA0A-8547BE6E3C26}">
      <dgm:prSet/>
      <dgm:spPr/>
      <dgm:t>
        <a:bodyPr/>
        <a:lstStyle/>
        <a:p>
          <a:endParaRPr lang="en-DE"/>
        </a:p>
      </dgm:t>
    </dgm:pt>
    <dgm:pt modelId="{8D60054E-E268-499B-BE40-9E67DB30CEE6}">
      <dgm:prSet phldrT="[Text]"/>
      <dgm:spPr/>
      <dgm:t>
        <a:bodyPr/>
        <a:lstStyle/>
        <a:p>
          <a:r>
            <a:rPr lang="de-DE" b="0" i="0"/>
            <a:t>Accounting and Financial Close</a:t>
          </a:r>
          <a:endParaRPr lang="en-DE"/>
        </a:p>
      </dgm:t>
    </dgm:pt>
    <dgm:pt modelId="{3D19679B-4FCE-4297-BF20-4B491B605FA1}" type="parTrans" cxnId="{598A75F0-05E1-449B-9918-0CC21F8E1DFA}">
      <dgm:prSet/>
      <dgm:spPr/>
      <dgm:t>
        <a:bodyPr/>
        <a:lstStyle/>
        <a:p>
          <a:endParaRPr lang="en-DE"/>
        </a:p>
      </dgm:t>
    </dgm:pt>
    <dgm:pt modelId="{F24C0408-AFC5-490E-98FA-66DC05E31281}" type="sibTrans" cxnId="{598A75F0-05E1-449B-9918-0CC21F8E1DFA}">
      <dgm:prSet/>
      <dgm:spPr/>
      <dgm:t>
        <a:bodyPr/>
        <a:lstStyle/>
        <a:p>
          <a:endParaRPr lang="en-DE"/>
        </a:p>
      </dgm:t>
    </dgm:pt>
    <dgm:pt modelId="{5EEFD2F1-7B75-42E9-81E6-8FB7290F88B4}">
      <dgm:prSet phldrT="[Text]"/>
      <dgm:spPr/>
      <dgm:t>
        <a:bodyPr/>
        <a:lstStyle/>
        <a:p>
          <a:r>
            <a:rPr lang="de-DE" b="0" i="0"/>
            <a:t>Human Resources</a:t>
          </a:r>
          <a:endParaRPr lang="en-DE"/>
        </a:p>
      </dgm:t>
    </dgm:pt>
    <dgm:pt modelId="{B415EBA0-9F24-49C6-9406-F187C4215C2D}" type="parTrans" cxnId="{9C322694-12E4-4FC4-B50F-60EBD157055A}">
      <dgm:prSet/>
      <dgm:spPr/>
      <dgm:t>
        <a:bodyPr/>
        <a:lstStyle/>
        <a:p>
          <a:endParaRPr lang="en-DE"/>
        </a:p>
      </dgm:t>
    </dgm:pt>
    <dgm:pt modelId="{523BE3D1-A11D-48EA-93B5-C8D2EAF8D70D}" type="sibTrans" cxnId="{9C322694-12E4-4FC4-B50F-60EBD157055A}">
      <dgm:prSet/>
      <dgm:spPr/>
      <dgm:t>
        <a:bodyPr/>
        <a:lstStyle/>
        <a:p>
          <a:endParaRPr lang="en-DE"/>
        </a:p>
      </dgm:t>
    </dgm:pt>
    <dgm:pt modelId="{FC531C32-6D9C-4167-8759-F4FB4960ED36}">
      <dgm:prSet phldrT="[Text]"/>
      <dgm:spPr/>
      <dgm:t>
        <a:bodyPr/>
        <a:lstStyle/>
        <a:p>
          <a:r>
            <a:rPr lang="en-US" b="0" i="0"/>
            <a:t>Core HR and Time Recording</a:t>
          </a:r>
          <a:endParaRPr lang="en-DE"/>
        </a:p>
      </dgm:t>
    </dgm:pt>
    <dgm:pt modelId="{E165C9A4-B4F8-49CF-A3E1-3F7EA8F56828}" type="parTrans" cxnId="{61D085AF-C0D3-480A-9F2A-0EC09AF4F3EB}">
      <dgm:prSet/>
      <dgm:spPr/>
      <dgm:t>
        <a:bodyPr/>
        <a:lstStyle/>
        <a:p>
          <a:endParaRPr lang="en-DE"/>
        </a:p>
      </dgm:t>
    </dgm:pt>
    <dgm:pt modelId="{529B7D31-46A8-4A21-B206-1D61EF0C1095}" type="sibTrans" cxnId="{61D085AF-C0D3-480A-9F2A-0EC09AF4F3EB}">
      <dgm:prSet/>
      <dgm:spPr/>
      <dgm:t>
        <a:bodyPr/>
        <a:lstStyle/>
        <a:p>
          <a:endParaRPr lang="en-DE"/>
        </a:p>
      </dgm:t>
    </dgm:pt>
    <dgm:pt modelId="{23A847CA-4A2C-47A2-B720-D1BC0684BDD9}" type="pres">
      <dgm:prSet presAssocID="{9547C2D4-6695-4662-8667-44702046C355}" presName="diagram" presStyleCnt="0">
        <dgm:presLayoutVars>
          <dgm:chPref val="1"/>
          <dgm:dir/>
          <dgm:animOne val="branch"/>
          <dgm:animLvl val="lvl"/>
          <dgm:resizeHandles/>
        </dgm:presLayoutVars>
      </dgm:prSet>
      <dgm:spPr/>
    </dgm:pt>
    <dgm:pt modelId="{B3DD32B7-FD50-435F-804B-5941C5D24565}" type="pres">
      <dgm:prSet presAssocID="{67E65ADF-84E7-4AD8-AE7C-F99938479B20}" presName="root" presStyleCnt="0"/>
      <dgm:spPr/>
    </dgm:pt>
    <dgm:pt modelId="{1EC10B34-331F-4ACA-817A-2F7F3DE4F06E}" type="pres">
      <dgm:prSet presAssocID="{67E65ADF-84E7-4AD8-AE7C-F99938479B20}" presName="rootComposite" presStyleCnt="0"/>
      <dgm:spPr/>
    </dgm:pt>
    <dgm:pt modelId="{B197CD1E-8FB0-4159-9E95-30FC9411F10F}" type="pres">
      <dgm:prSet presAssocID="{67E65ADF-84E7-4AD8-AE7C-F99938479B20}" presName="rootText" presStyleLbl="node1" presStyleIdx="0" presStyleCnt="2"/>
      <dgm:spPr/>
    </dgm:pt>
    <dgm:pt modelId="{10808DE9-CBAA-4F61-ADAC-7B9CE26FA9AC}" type="pres">
      <dgm:prSet presAssocID="{67E65ADF-84E7-4AD8-AE7C-F99938479B20}" presName="rootConnector" presStyleLbl="node1" presStyleIdx="0" presStyleCnt="2"/>
      <dgm:spPr/>
    </dgm:pt>
    <dgm:pt modelId="{F4289A3E-7BE6-44B8-A637-D4AC5279AF2B}" type="pres">
      <dgm:prSet presAssocID="{67E65ADF-84E7-4AD8-AE7C-F99938479B20}" presName="childShape" presStyleCnt="0"/>
      <dgm:spPr/>
    </dgm:pt>
    <dgm:pt modelId="{05E00C8C-DEA8-42F4-B9AE-BF6AE37ABDEB}" type="pres">
      <dgm:prSet presAssocID="{2B728A52-8B98-4BE5-8ED4-A670F9B19E84}" presName="Name13" presStyleLbl="parChTrans1D2" presStyleIdx="0" presStyleCnt="3"/>
      <dgm:spPr/>
    </dgm:pt>
    <dgm:pt modelId="{13C457BE-A957-46A9-91F8-2DDF72045283}" type="pres">
      <dgm:prSet presAssocID="{B4B29F50-4A5D-4C85-9E62-C8C4FD99904B}" presName="childText" presStyleLbl="bgAcc1" presStyleIdx="0" presStyleCnt="3">
        <dgm:presLayoutVars>
          <dgm:bulletEnabled val="1"/>
        </dgm:presLayoutVars>
      </dgm:prSet>
      <dgm:spPr/>
    </dgm:pt>
    <dgm:pt modelId="{91E2BD7F-E056-46EA-A9E2-B987F4FF8498}" type="pres">
      <dgm:prSet presAssocID="{3D19679B-4FCE-4297-BF20-4B491B605FA1}" presName="Name13" presStyleLbl="parChTrans1D2" presStyleIdx="1" presStyleCnt="3"/>
      <dgm:spPr/>
    </dgm:pt>
    <dgm:pt modelId="{9290C999-B8AE-4ADD-ADF7-45B599222074}" type="pres">
      <dgm:prSet presAssocID="{8D60054E-E268-499B-BE40-9E67DB30CEE6}" presName="childText" presStyleLbl="bgAcc1" presStyleIdx="1" presStyleCnt="3">
        <dgm:presLayoutVars>
          <dgm:bulletEnabled val="1"/>
        </dgm:presLayoutVars>
      </dgm:prSet>
      <dgm:spPr/>
    </dgm:pt>
    <dgm:pt modelId="{F8ACA71E-9993-44EB-9314-71222214CF34}" type="pres">
      <dgm:prSet presAssocID="{5EEFD2F1-7B75-42E9-81E6-8FB7290F88B4}" presName="root" presStyleCnt="0"/>
      <dgm:spPr/>
    </dgm:pt>
    <dgm:pt modelId="{DC4ADB1E-F151-4D2D-B2F6-A300AAD557E2}" type="pres">
      <dgm:prSet presAssocID="{5EEFD2F1-7B75-42E9-81E6-8FB7290F88B4}" presName="rootComposite" presStyleCnt="0"/>
      <dgm:spPr/>
    </dgm:pt>
    <dgm:pt modelId="{74A0D89C-FB07-43C5-B1D1-009256A2A4A9}" type="pres">
      <dgm:prSet presAssocID="{5EEFD2F1-7B75-42E9-81E6-8FB7290F88B4}" presName="rootText" presStyleLbl="node1" presStyleIdx="1" presStyleCnt="2"/>
      <dgm:spPr/>
    </dgm:pt>
    <dgm:pt modelId="{FE37C2D4-BC59-4A6C-A0D9-F9432A4571B9}" type="pres">
      <dgm:prSet presAssocID="{5EEFD2F1-7B75-42E9-81E6-8FB7290F88B4}" presName="rootConnector" presStyleLbl="node1" presStyleIdx="1" presStyleCnt="2"/>
      <dgm:spPr/>
    </dgm:pt>
    <dgm:pt modelId="{083CCFE8-C544-453F-8B60-3E3B2D0BA4F5}" type="pres">
      <dgm:prSet presAssocID="{5EEFD2F1-7B75-42E9-81E6-8FB7290F88B4}" presName="childShape" presStyleCnt="0"/>
      <dgm:spPr/>
    </dgm:pt>
    <dgm:pt modelId="{BD215FF9-24E5-4A17-BF9B-D8D7BB127314}" type="pres">
      <dgm:prSet presAssocID="{E165C9A4-B4F8-49CF-A3E1-3F7EA8F56828}" presName="Name13" presStyleLbl="parChTrans1D2" presStyleIdx="2" presStyleCnt="3"/>
      <dgm:spPr/>
    </dgm:pt>
    <dgm:pt modelId="{4C9B608F-7130-41D2-B0F4-F5AFB0BF7BDF}" type="pres">
      <dgm:prSet presAssocID="{FC531C32-6D9C-4167-8759-F4FB4960ED36}" presName="childText" presStyleLbl="bgAcc1" presStyleIdx="2" presStyleCnt="3">
        <dgm:presLayoutVars>
          <dgm:bulletEnabled val="1"/>
        </dgm:presLayoutVars>
      </dgm:prSet>
      <dgm:spPr/>
    </dgm:pt>
  </dgm:ptLst>
  <dgm:cxnLst>
    <dgm:cxn modelId="{1F88A907-2CE5-49A0-A60E-80ABB23E55A1}" type="presOf" srcId="{67E65ADF-84E7-4AD8-AE7C-F99938479B20}" destId="{10808DE9-CBAA-4F61-ADAC-7B9CE26FA9AC}" srcOrd="1" destOrd="0" presId="urn:microsoft.com/office/officeart/2005/8/layout/hierarchy3"/>
    <dgm:cxn modelId="{75B4D80D-BA6F-45A0-A0AA-A1C2880D00FC}" type="presOf" srcId="{9547C2D4-6695-4662-8667-44702046C355}" destId="{23A847CA-4A2C-47A2-B720-D1BC0684BDD9}" srcOrd="0" destOrd="0" presId="urn:microsoft.com/office/officeart/2005/8/layout/hierarchy3"/>
    <dgm:cxn modelId="{236C5A10-623A-43D9-AA10-C4814D0DA4C6}" type="presOf" srcId="{5EEFD2F1-7B75-42E9-81E6-8FB7290F88B4}" destId="{FE37C2D4-BC59-4A6C-A0D9-F9432A4571B9}" srcOrd="1" destOrd="0" presId="urn:microsoft.com/office/officeart/2005/8/layout/hierarchy3"/>
    <dgm:cxn modelId="{70E1B743-22D8-4F8B-9BA6-45BB93C2A3C3}" type="presOf" srcId="{3D19679B-4FCE-4297-BF20-4B491B605FA1}" destId="{91E2BD7F-E056-46EA-A9E2-B987F4FF8498}" srcOrd="0" destOrd="0" presId="urn:microsoft.com/office/officeart/2005/8/layout/hierarchy3"/>
    <dgm:cxn modelId="{882FA959-647B-43B1-A9A0-B4CA4E4A686F}" srcId="{9547C2D4-6695-4662-8667-44702046C355}" destId="{67E65ADF-84E7-4AD8-AE7C-F99938479B20}" srcOrd="0" destOrd="0" parTransId="{EFC351BE-054A-4248-8D6C-FA7495FE1EE1}" sibTransId="{604D2790-5870-4F2A-9A76-45159BF240AD}"/>
    <dgm:cxn modelId="{651FCB82-6EA4-410C-BA0A-8547BE6E3C26}" srcId="{67E65ADF-84E7-4AD8-AE7C-F99938479B20}" destId="{B4B29F50-4A5D-4C85-9E62-C8C4FD99904B}" srcOrd="0" destOrd="0" parTransId="{2B728A52-8B98-4BE5-8ED4-A670F9B19E84}" sibTransId="{689F5CB8-337C-4F5A-B8F5-3FAB5BB8AD49}"/>
    <dgm:cxn modelId="{5482C487-E24B-4EF6-89BD-564F05E5A034}" type="presOf" srcId="{67E65ADF-84E7-4AD8-AE7C-F99938479B20}" destId="{B197CD1E-8FB0-4159-9E95-30FC9411F10F}" srcOrd="0" destOrd="0" presId="urn:microsoft.com/office/officeart/2005/8/layout/hierarchy3"/>
    <dgm:cxn modelId="{9C322694-12E4-4FC4-B50F-60EBD157055A}" srcId="{9547C2D4-6695-4662-8667-44702046C355}" destId="{5EEFD2F1-7B75-42E9-81E6-8FB7290F88B4}" srcOrd="1" destOrd="0" parTransId="{B415EBA0-9F24-49C6-9406-F187C4215C2D}" sibTransId="{523BE3D1-A11D-48EA-93B5-C8D2EAF8D70D}"/>
    <dgm:cxn modelId="{1EC78998-87DF-4C88-8BBB-2C06FAC18A5C}" type="presOf" srcId="{8D60054E-E268-499B-BE40-9E67DB30CEE6}" destId="{9290C999-B8AE-4ADD-ADF7-45B599222074}" srcOrd="0" destOrd="0" presId="urn:microsoft.com/office/officeart/2005/8/layout/hierarchy3"/>
    <dgm:cxn modelId="{61D085AF-C0D3-480A-9F2A-0EC09AF4F3EB}" srcId="{5EEFD2F1-7B75-42E9-81E6-8FB7290F88B4}" destId="{FC531C32-6D9C-4167-8759-F4FB4960ED36}" srcOrd="0" destOrd="0" parTransId="{E165C9A4-B4F8-49CF-A3E1-3F7EA8F56828}" sibTransId="{529B7D31-46A8-4A21-B206-1D61EF0C1095}"/>
    <dgm:cxn modelId="{C0E2EBCD-3592-4B68-BCD3-945EAA151C19}" type="presOf" srcId="{E165C9A4-B4F8-49CF-A3E1-3F7EA8F56828}" destId="{BD215FF9-24E5-4A17-BF9B-D8D7BB127314}" srcOrd="0" destOrd="0" presId="urn:microsoft.com/office/officeart/2005/8/layout/hierarchy3"/>
    <dgm:cxn modelId="{AC3F14D8-2CF2-4587-986A-DF8A4D728BE7}" type="presOf" srcId="{2B728A52-8B98-4BE5-8ED4-A670F9B19E84}" destId="{05E00C8C-DEA8-42F4-B9AE-BF6AE37ABDEB}" srcOrd="0" destOrd="0" presId="urn:microsoft.com/office/officeart/2005/8/layout/hierarchy3"/>
    <dgm:cxn modelId="{9CB724DE-590C-4B02-A83A-41FC31B5B601}" type="presOf" srcId="{5EEFD2F1-7B75-42E9-81E6-8FB7290F88B4}" destId="{74A0D89C-FB07-43C5-B1D1-009256A2A4A9}" srcOrd="0" destOrd="0" presId="urn:microsoft.com/office/officeart/2005/8/layout/hierarchy3"/>
    <dgm:cxn modelId="{7D5B63E3-EB90-4B43-829F-C8E1FE1D39C3}" type="presOf" srcId="{B4B29F50-4A5D-4C85-9E62-C8C4FD99904B}" destId="{13C457BE-A957-46A9-91F8-2DDF72045283}" srcOrd="0" destOrd="0" presId="urn:microsoft.com/office/officeart/2005/8/layout/hierarchy3"/>
    <dgm:cxn modelId="{A25DB6E9-7AD8-403A-9EA6-9F0D1951B458}" type="presOf" srcId="{FC531C32-6D9C-4167-8759-F4FB4960ED36}" destId="{4C9B608F-7130-41D2-B0F4-F5AFB0BF7BDF}" srcOrd="0" destOrd="0" presId="urn:microsoft.com/office/officeart/2005/8/layout/hierarchy3"/>
    <dgm:cxn modelId="{598A75F0-05E1-449B-9918-0CC21F8E1DFA}" srcId="{67E65ADF-84E7-4AD8-AE7C-F99938479B20}" destId="{8D60054E-E268-499B-BE40-9E67DB30CEE6}" srcOrd="1" destOrd="0" parTransId="{3D19679B-4FCE-4297-BF20-4B491B605FA1}" sibTransId="{F24C0408-AFC5-490E-98FA-66DC05E31281}"/>
    <dgm:cxn modelId="{76B2F861-DC02-43E4-A340-89B6898352B0}" type="presParOf" srcId="{23A847CA-4A2C-47A2-B720-D1BC0684BDD9}" destId="{B3DD32B7-FD50-435F-804B-5941C5D24565}" srcOrd="0" destOrd="0" presId="urn:microsoft.com/office/officeart/2005/8/layout/hierarchy3"/>
    <dgm:cxn modelId="{03495525-13F1-4FA9-BA36-DC93D0D62237}" type="presParOf" srcId="{B3DD32B7-FD50-435F-804B-5941C5D24565}" destId="{1EC10B34-331F-4ACA-817A-2F7F3DE4F06E}" srcOrd="0" destOrd="0" presId="urn:microsoft.com/office/officeart/2005/8/layout/hierarchy3"/>
    <dgm:cxn modelId="{187CC09D-9005-4C60-B25A-A5947AF8A113}" type="presParOf" srcId="{1EC10B34-331F-4ACA-817A-2F7F3DE4F06E}" destId="{B197CD1E-8FB0-4159-9E95-30FC9411F10F}" srcOrd="0" destOrd="0" presId="urn:microsoft.com/office/officeart/2005/8/layout/hierarchy3"/>
    <dgm:cxn modelId="{E5075909-D7E1-4256-904D-0D0B59F22319}" type="presParOf" srcId="{1EC10B34-331F-4ACA-817A-2F7F3DE4F06E}" destId="{10808DE9-CBAA-4F61-ADAC-7B9CE26FA9AC}" srcOrd="1" destOrd="0" presId="urn:microsoft.com/office/officeart/2005/8/layout/hierarchy3"/>
    <dgm:cxn modelId="{02900431-9E9A-42A6-BC0B-C6DC579ACE2B}" type="presParOf" srcId="{B3DD32B7-FD50-435F-804B-5941C5D24565}" destId="{F4289A3E-7BE6-44B8-A637-D4AC5279AF2B}" srcOrd="1" destOrd="0" presId="urn:microsoft.com/office/officeart/2005/8/layout/hierarchy3"/>
    <dgm:cxn modelId="{9FE1E50C-537D-44E3-A63A-1025067F8B58}" type="presParOf" srcId="{F4289A3E-7BE6-44B8-A637-D4AC5279AF2B}" destId="{05E00C8C-DEA8-42F4-B9AE-BF6AE37ABDEB}" srcOrd="0" destOrd="0" presId="urn:microsoft.com/office/officeart/2005/8/layout/hierarchy3"/>
    <dgm:cxn modelId="{16BFEC1D-43E1-4367-8EB6-DC3D0B3BF66E}" type="presParOf" srcId="{F4289A3E-7BE6-44B8-A637-D4AC5279AF2B}" destId="{13C457BE-A957-46A9-91F8-2DDF72045283}" srcOrd="1" destOrd="0" presId="urn:microsoft.com/office/officeart/2005/8/layout/hierarchy3"/>
    <dgm:cxn modelId="{4227D74B-AC22-4E9C-8243-F8C93671949E}" type="presParOf" srcId="{F4289A3E-7BE6-44B8-A637-D4AC5279AF2B}" destId="{91E2BD7F-E056-46EA-A9E2-B987F4FF8498}" srcOrd="2" destOrd="0" presId="urn:microsoft.com/office/officeart/2005/8/layout/hierarchy3"/>
    <dgm:cxn modelId="{2961D0E3-81D0-4866-B13E-34B6090C85DF}" type="presParOf" srcId="{F4289A3E-7BE6-44B8-A637-D4AC5279AF2B}" destId="{9290C999-B8AE-4ADD-ADF7-45B599222074}" srcOrd="3" destOrd="0" presId="urn:microsoft.com/office/officeart/2005/8/layout/hierarchy3"/>
    <dgm:cxn modelId="{4A7449A3-0D21-4190-B79D-4C95A2BAAE75}" type="presParOf" srcId="{23A847CA-4A2C-47A2-B720-D1BC0684BDD9}" destId="{F8ACA71E-9993-44EB-9314-71222214CF34}" srcOrd="1" destOrd="0" presId="urn:microsoft.com/office/officeart/2005/8/layout/hierarchy3"/>
    <dgm:cxn modelId="{53CA99F1-94A5-44C0-9261-7D25D2363620}" type="presParOf" srcId="{F8ACA71E-9993-44EB-9314-71222214CF34}" destId="{DC4ADB1E-F151-4D2D-B2F6-A300AAD557E2}" srcOrd="0" destOrd="0" presId="urn:microsoft.com/office/officeart/2005/8/layout/hierarchy3"/>
    <dgm:cxn modelId="{81023513-C4B6-4C3E-A482-32B11AA4D91F}" type="presParOf" srcId="{DC4ADB1E-F151-4D2D-B2F6-A300AAD557E2}" destId="{74A0D89C-FB07-43C5-B1D1-009256A2A4A9}" srcOrd="0" destOrd="0" presId="urn:microsoft.com/office/officeart/2005/8/layout/hierarchy3"/>
    <dgm:cxn modelId="{DCB52F19-C1C7-4140-B55F-3CD25A1E7856}" type="presParOf" srcId="{DC4ADB1E-F151-4D2D-B2F6-A300AAD557E2}" destId="{FE37C2D4-BC59-4A6C-A0D9-F9432A4571B9}" srcOrd="1" destOrd="0" presId="urn:microsoft.com/office/officeart/2005/8/layout/hierarchy3"/>
    <dgm:cxn modelId="{3F1001AF-4C2D-4FCB-9AA0-F5F3880F6863}" type="presParOf" srcId="{F8ACA71E-9993-44EB-9314-71222214CF34}" destId="{083CCFE8-C544-453F-8B60-3E3B2D0BA4F5}" srcOrd="1" destOrd="0" presId="urn:microsoft.com/office/officeart/2005/8/layout/hierarchy3"/>
    <dgm:cxn modelId="{0002D9F1-5292-483E-AFB1-902DEC170750}" type="presParOf" srcId="{083CCFE8-C544-453F-8B60-3E3B2D0BA4F5}" destId="{BD215FF9-24E5-4A17-BF9B-D8D7BB127314}" srcOrd="0" destOrd="0" presId="urn:microsoft.com/office/officeart/2005/8/layout/hierarchy3"/>
    <dgm:cxn modelId="{2DBA0269-DB86-4203-9377-AD19CB061FA1}" type="presParOf" srcId="{083CCFE8-C544-453F-8B60-3E3B2D0BA4F5}" destId="{4C9B608F-7130-41D2-B0F4-F5AFB0BF7BDF}" srcOrd="1" destOrd="0" presId="urn:microsoft.com/office/officeart/2005/8/layout/hierarchy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25F7BD2-90C4-4C8E-A194-160B6944445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DE"/>
        </a:p>
      </dgm:t>
    </dgm:pt>
    <dgm:pt modelId="{11EC1B5F-3F44-406B-8BBE-36FF95014A69}">
      <dgm:prSet phldrT="[Text]" custT="1"/>
      <dgm:spPr/>
      <dgm:t>
        <a:bodyPr/>
        <a:lstStyle/>
        <a:p>
          <a:r>
            <a:rPr lang="de-DE" sz="1200"/>
            <a:t>S4 Conversion</a:t>
          </a:r>
          <a:endParaRPr lang="en-DE" sz="1200"/>
        </a:p>
      </dgm:t>
    </dgm:pt>
    <dgm:pt modelId="{BFFCDE99-607E-42B4-A9B6-EDE5AD716EEC}" type="parTrans" cxnId="{95E8C763-6B1D-49AC-AD51-9B05488C8399}">
      <dgm:prSet/>
      <dgm:spPr/>
      <dgm:t>
        <a:bodyPr/>
        <a:lstStyle/>
        <a:p>
          <a:endParaRPr lang="en-DE" sz="1400"/>
        </a:p>
      </dgm:t>
    </dgm:pt>
    <dgm:pt modelId="{116C155B-7505-42E0-ADEC-6BCD2FACCF4D}" type="sibTrans" cxnId="{95E8C763-6B1D-49AC-AD51-9B05488C8399}">
      <dgm:prSet/>
      <dgm:spPr/>
      <dgm:t>
        <a:bodyPr/>
        <a:lstStyle/>
        <a:p>
          <a:endParaRPr lang="en-DE" sz="1400"/>
        </a:p>
      </dgm:t>
    </dgm:pt>
    <dgm:pt modelId="{94354C79-7223-4025-A9AC-90A74C87043A}">
      <dgm:prSet phldrT="[Text]" custT="1"/>
      <dgm:spPr/>
      <dgm:t>
        <a:bodyPr/>
        <a:lstStyle/>
        <a:p>
          <a:r>
            <a:rPr lang="de-DE" sz="1200"/>
            <a:t>Finance</a:t>
          </a:r>
          <a:endParaRPr lang="en-DE" sz="1200"/>
        </a:p>
      </dgm:t>
    </dgm:pt>
    <dgm:pt modelId="{C7B948BC-DD2D-4D7C-B149-6CD29D872BF0}" type="parTrans" cxnId="{DADC375F-7D6E-45FE-9A89-EB01E83BF021}">
      <dgm:prSet/>
      <dgm:spPr/>
      <dgm:t>
        <a:bodyPr/>
        <a:lstStyle/>
        <a:p>
          <a:endParaRPr lang="en-DE" sz="1400"/>
        </a:p>
      </dgm:t>
    </dgm:pt>
    <dgm:pt modelId="{D293B99B-22B6-465A-8E76-EADCEE053674}" type="sibTrans" cxnId="{DADC375F-7D6E-45FE-9A89-EB01E83BF021}">
      <dgm:prSet/>
      <dgm:spPr/>
      <dgm:t>
        <a:bodyPr/>
        <a:lstStyle/>
        <a:p>
          <a:endParaRPr lang="en-DE" sz="1400"/>
        </a:p>
      </dgm:t>
    </dgm:pt>
    <dgm:pt modelId="{71EF273A-DBA9-440C-930A-7F5BF6CD4173}">
      <dgm:prSet phldrT="[Text]" custT="1"/>
      <dgm:spPr/>
      <dgm:t>
        <a:bodyPr/>
        <a:lstStyle/>
        <a:p>
          <a:r>
            <a:rPr lang="de-DE" sz="1200"/>
            <a:t>Human Resources</a:t>
          </a:r>
          <a:endParaRPr lang="en-DE" sz="1200"/>
        </a:p>
      </dgm:t>
    </dgm:pt>
    <dgm:pt modelId="{586FAD80-223F-4C77-B7A7-384576C40FDC}" type="parTrans" cxnId="{CB954C37-A9FC-4A44-9B6A-A6B6537379AB}">
      <dgm:prSet/>
      <dgm:spPr/>
      <dgm:t>
        <a:bodyPr/>
        <a:lstStyle/>
        <a:p>
          <a:endParaRPr lang="en-DE" sz="1400"/>
        </a:p>
      </dgm:t>
    </dgm:pt>
    <dgm:pt modelId="{5E029FF1-FEEB-433F-B919-50FC42148066}" type="sibTrans" cxnId="{CB954C37-A9FC-4A44-9B6A-A6B6537379AB}">
      <dgm:prSet/>
      <dgm:spPr/>
      <dgm:t>
        <a:bodyPr/>
        <a:lstStyle/>
        <a:p>
          <a:endParaRPr lang="en-DE" sz="1400"/>
        </a:p>
      </dgm:t>
    </dgm:pt>
    <dgm:pt modelId="{D80E8D63-817E-4AF0-A2AF-61A8177134D3}" type="pres">
      <dgm:prSet presAssocID="{725F7BD2-90C4-4C8E-A194-160B69444459}" presName="hierChild1" presStyleCnt="0">
        <dgm:presLayoutVars>
          <dgm:orgChart val="1"/>
          <dgm:chPref val="1"/>
          <dgm:dir/>
          <dgm:animOne val="branch"/>
          <dgm:animLvl val="lvl"/>
          <dgm:resizeHandles/>
        </dgm:presLayoutVars>
      </dgm:prSet>
      <dgm:spPr/>
    </dgm:pt>
    <dgm:pt modelId="{142E4575-3C84-4085-9170-97A465ECC398}" type="pres">
      <dgm:prSet presAssocID="{11EC1B5F-3F44-406B-8BBE-36FF95014A69}" presName="hierRoot1" presStyleCnt="0">
        <dgm:presLayoutVars>
          <dgm:hierBranch val="init"/>
        </dgm:presLayoutVars>
      </dgm:prSet>
      <dgm:spPr/>
    </dgm:pt>
    <dgm:pt modelId="{FCAA01B4-66D3-4FEB-AA5F-A3D42DD95441}" type="pres">
      <dgm:prSet presAssocID="{11EC1B5F-3F44-406B-8BBE-36FF95014A69}" presName="rootComposite1" presStyleCnt="0"/>
      <dgm:spPr/>
    </dgm:pt>
    <dgm:pt modelId="{D5F4D115-5FA8-4919-8CF2-3DC0841B8A17}" type="pres">
      <dgm:prSet presAssocID="{11EC1B5F-3F44-406B-8BBE-36FF95014A69}" presName="rootText1" presStyleLbl="node0" presStyleIdx="0" presStyleCnt="1">
        <dgm:presLayoutVars>
          <dgm:chPref val="3"/>
        </dgm:presLayoutVars>
      </dgm:prSet>
      <dgm:spPr/>
    </dgm:pt>
    <dgm:pt modelId="{85F8BA6E-DD3D-4625-806B-CA432BA07730}" type="pres">
      <dgm:prSet presAssocID="{11EC1B5F-3F44-406B-8BBE-36FF95014A69}" presName="rootConnector1" presStyleLbl="node1" presStyleIdx="0" presStyleCnt="0"/>
      <dgm:spPr/>
    </dgm:pt>
    <dgm:pt modelId="{26080BCA-194A-4E09-BA4A-7ACA7DDB59EF}" type="pres">
      <dgm:prSet presAssocID="{11EC1B5F-3F44-406B-8BBE-36FF95014A69}" presName="hierChild2" presStyleCnt="0"/>
      <dgm:spPr/>
    </dgm:pt>
    <dgm:pt modelId="{7AF8B83A-2341-4F12-89FF-54B84B700378}" type="pres">
      <dgm:prSet presAssocID="{C7B948BC-DD2D-4D7C-B149-6CD29D872BF0}" presName="Name37" presStyleLbl="parChTrans1D2" presStyleIdx="0" presStyleCnt="2"/>
      <dgm:spPr/>
    </dgm:pt>
    <dgm:pt modelId="{B4242BE4-0F25-47D5-8DD2-E5208E507A6C}" type="pres">
      <dgm:prSet presAssocID="{94354C79-7223-4025-A9AC-90A74C87043A}" presName="hierRoot2" presStyleCnt="0">
        <dgm:presLayoutVars>
          <dgm:hierBranch val="init"/>
        </dgm:presLayoutVars>
      </dgm:prSet>
      <dgm:spPr/>
    </dgm:pt>
    <dgm:pt modelId="{0D12CE90-AE24-4A13-9391-1136A720EBCA}" type="pres">
      <dgm:prSet presAssocID="{94354C79-7223-4025-A9AC-90A74C87043A}" presName="rootComposite" presStyleCnt="0"/>
      <dgm:spPr/>
    </dgm:pt>
    <dgm:pt modelId="{FFD0CA25-F50D-47FA-8246-1F8BE6D5E415}" type="pres">
      <dgm:prSet presAssocID="{94354C79-7223-4025-A9AC-90A74C87043A}" presName="rootText" presStyleLbl="node2" presStyleIdx="0" presStyleCnt="2">
        <dgm:presLayoutVars>
          <dgm:chPref val="3"/>
        </dgm:presLayoutVars>
      </dgm:prSet>
      <dgm:spPr/>
    </dgm:pt>
    <dgm:pt modelId="{CF457E4C-EC4C-4436-ADBB-9704E2483C0C}" type="pres">
      <dgm:prSet presAssocID="{94354C79-7223-4025-A9AC-90A74C87043A}" presName="rootConnector" presStyleLbl="node2" presStyleIdx="0" presStyleCnt="2"/>
      <dgm:spPr/>
    </dgm:pt>
    <dgm:pt modelId="{E8DFC8B4-6A42-4FE2-9A95-E5DA318A5E4C}" type="pres">
      <dgm:prSet presAssocID="{94354C79-7223-4025-A9AC-90A74C87043A}" presName="hierChild4" presStyleCnt="0"/>
      <dgm:spPr/>
    </dgm:pt>
    <dgm:pt modelId="{EC5BB06A-9009-4802-AAD4-07094ED5136C}" type="pres">
      <dgm:prSet presAssocID="{94354C79-7223-4025-A9AC-90A74C87043A}" presName="hierChild5" presStyleCnt="0"/>
      <dgm:spPr/>
    </dgm:pt>
    <dgm:pt modelId="{563B145E-F549-4D31-9B54-F8F09382FA5C}" type="pres">
      <dgm:prSet presAssocID="{586FAD80-223F-4C77-B7A7-384576C40FDC}" presName="Name37" presStyleLbl="parChTrans1D2" presStyleIdx="1" presStyleCnt="2"/>
      <dgm:spPr/>
    </dgm:pt>
    <dgm:pt modelId="{C73B5D28-E93B-4EF1-89DC-812AC2134A9E}" type="pres">
      <dgm:prSet presAssocID="{71EF273A-DBA9-440C-930A-7F5BF6CD4173}" presName="hierRoot2" presStyleCnt="0">
        <dgm:presLayoutVars>
          <dgm:hierBranch val="init"/>
        </dgm:presLayoutVars>
      </dgm:prSet>
      <dgm:spPr/>
    </dgm:pt>
    <dgm:pt modelId="{C4171EF2-7459-454D-AE17-589233020CC4}" type="pres">
      <dgm:prSet presAssocID="{71EF273A-DBA9-440C-930A-7F5BF6CD4173}" presName="rootComposite" presStyleCnt="0"/>
      <dgm:spPr/>
    </dgm:pt>
    <dgm:pt modelId="{DCCCB0C4-E4FB-43CE-8709-4CDD0CF05BD6}" type="pres">
      <dgm:prSet presAssocID="{71EF273A-DBA9-440C-930A-7F5BF6CD4173}" presName="rootText" presStyleLbl="node2" presStyleIdx="1" presStyleCnt="2">
        <dgm:presLayoutVars>
          <dgm:chPref val="3"/>
        </dgm:presLayoutVars>
      </dgm:prSet>
      <dgm:spPr/>
    </dgm:pt>
    <dgm:pt modelId="{7CDC4E4A-6E9F-4306-BF71-8ABC0808B417}" type="pres">
      <dgm:prSet presAssocID="{71EF273A-DBA9-440C-930A-7F5BF6CD4173}" presName="rootConnector" presStyleLbl="node2" presStyleIdx="1" presStyleCnt="2"/>
      <dgm:spPr/>
    </dgm:pt>
    <dgm:pt modelId="{C758C2CD-AF13-4F48-B3DB-8E4E2BB2DFD8}" type="pres">
      <dgm:prSet presAssocID="{71EF273A-DBA9-440C-930A-7F5BF6CD4173}" presName="hierChild4" presStyleCnt="0"/>
      <dgm:spPr/>
    </dgm:pt>
    <dgm:pt modelId="{59E982D9-DCA9-4092-9BF9-4FB039E174E5}" type="pres">
      <dgm:prSet presAssocID="{71EF273A-DBA9-440C-930A-7F5BF6CD4173}" presName="hierChild5" presStyleCnt="0"/>
      <dgm:spPr/>
    </dgm:pt>
    <dgm:pt modelId="{8A9E39DA-BAE4-441E-BDB7-FC02478AE741}" type="pres">
      <dgm:prSet presAssocID="{11EC1B5F-3F44-406B-8BBE-36FF95014A69}" presName="hierChild3" presStyleCnt="0"/>
      <dgm:spPr/>
    </dgm:pt>
  </dgm:ptLst>
  <dgm:cxnLst>
    <dgm:cxn modelId="{CB954C37-A9FC-4A44-9B6A-A6B6537379AB}" srcId="{11EC1B5F-3F44-406B-8BBE-36FF95014A69}" destId="{71EF273A-DBA9-440C-930A-7F5BF6CD4173}" srcOrd="1" destOrd="0" parTransId="{586FAD80-223F-4C77-B7A7-384576C40FDC}" sibTransId="{5E029FF1-FEEB-433F-B919-50FC42148066}"/>
    <dgm:cxn modelId="{C46A8137-2E8B-496C-BA2B-23ACED6583D6}" type="presOf" srcId="{C7B948BC-DD2D-4D7C-B149-6CD29D872BF0}" destId="{7AF8B83A-2341-4F12-89FF-54B84B700378}" srcOrd="0" destOrd="0" presId="urn:microsoft.com/office/officeart/2005/8/layout/orgChart1"/>
    <dgm:cxn modelId="{DADC375F-7D6E-45FE-9A89-EB01E83BF021}" srcId="{11EC1B5F-3F44-406B-8BBE-36FF95014A69}" destId="{94354C79-7223-4025-A9AC-90A74C87043A}" srcOrd="0" destOrd="0" parTransId="{C7B948BC-DD2D-4D7C-B149-6CD29D872BF0}" sibTransId="{D293B99B-22B6-465A-8E76-EADCEE053674}"/>
    <dgm:cxn modelId="{95E8C763-6B1D-49AC-AD51-9B05488C8399}" srcId="{725F7BD2-90C4-4C8E-A194-160B69444459}" destId="{11EC1B5F-3F44-406B-8BBE-36FF95014A69}" srcOrd="0" destOrd="0" parTransId="{BFFCDE99-607E-42B4-A9B6-EDE5AD716EEC}" sibTransId="{116C155B-7505-42E0-ADEC-6BCD2FACCF4D}"/>
    <dgm:cxn modelId="{2F9B8B4A-8505-467A-8F5A-1F66393A4604}" type="presOf" srcId="{71EF273A-DBA9-440C-930A-7F5BF6CD4173}" destId="{7CDC4E4A-6E9F-4306-BF71-8ABC0808B417}" srcOrd="1" destOrd="0" presId="urn:microsoft.com/office/officeart/2005/8/layout/orgChart1"/>
    <dgm:cxn modelId="{F8479578-092C-41CE-A948-B2720C131833}" type="presOf" srcId="{11EC1B5F-3F44-406B-8BBE-36FF95014A69}" destId="{85F8BA6E-DD3D-4625-806B-CA432BA07730}" srcOrd="1" destOrd="0" presId="urn:microsoft.com/office/officeart/2005/8/layout/orgChart1"/>
    <dgm:cxn modelId="{1EE28F92-1FE3-478C-9E18-58B725DB2C3A}" type="presOf" srcId="{586FAD80-223F-4C77-B7A7-384576C40FDC}" destId="{563B145E-F549-4D31-9B54-F8F09382FA5C}" srcOrd="0" destOrd="0" presId="urn:microsoft.com/office/officeart/2005/8/layout/orgChart1"/>
    <dgm:cxn modelId="{DAEB90A5-48A0-489C-817A-D8B7CDD994C9}" type="presOf" srcId="{71EF273A-DBA9-440C-930A-7F5BF6CD4173}" destId="{DCCCB0C4-E4FB-43CE-8709-4CDD0CF05BD6}" srcOrd="0" destOrd="0" presId="urn:microsoft.com/office/officeart/2005/8/layout/orgChart1"/>
    <dgm:cxn modelId="{885410B6-38A7-4E35-A69F-370C0ECF60E7}" type="presOf" srcId="{725F7BD2-90C4-4C8E-A194-160B69444459}" destId="{D80E8D63-817E-4AF0-A2AF-61A8177134D3}" srcOrd="0" destOrd="0" presId="urn:microsoft.com/office/officeart/2005/8/layout/orgChart1"/>
    <dgm:cxn modelId="{1594A9C1-91B6-4615-91D9-36E89E141CB9}" type="presOf" srcId="{11EC1B5F-3F44-406B-8BBE-36FF95014A69}" destId="{D5F4D115-5FA8-4919-8CF2-3DC0841B8A17}" srcOrd="0" destOrd="0" presId="urn:microsoft.com/office/officeart/2005/8/layout/orgChart1"/>
    <dgm:cxn modelId="{81896BE0-8B3A-4497-A8A5-E4EB48B0FCFF}" type="presOf" srcId="{94354C79-7223-4025-A9AC-90A74C87043A}" destId="{FFD0CA25-F50D-47FA-8246-1F8BE6D5E415}" srcOrd="0" destOrd="0" presId="urn:microsoft.com/office/officeart/2005/8/layout/orgChart1"/>
    <dgm:cxn modelId="{570D05EE-4891-408F-995C-AE6A9672AB31}" type="presOf" srcId="{94354C79-7223-4025-A9AC-90A74C87043A}" destId="{CF457E4C-EC4C-4436-ADBB-9704E2483C0C}" srcOrd="1" destOrd="0" presId="urn:microsoft.com/office/officeart/2005/8/layout/orgChart1"/>
    <dgm:cxn modelId="{88A33C49-A574-4E63-AF4A-D1DD2B22EAB3}" type="presParOf" srcId="{D80E8D63-817E-4AF0-A2AF-61A8177134D3}" destId="{142E4575-3C84-4085-9170-97A465ECC398}" srcOrd="0" destOrd="0" presId="urn:microsoft.com/office/officeart/2005/8/layout/orgChart1"/>
    <dgm:cxn modelId="{61A7E4C5-FB4A-413E-B1B5-04E412C22293}" type="presParOf" srcId="{142E4575-3C84-4085-9170-97A465ECC398}" destId="{FCAA01B4-66D3-4FEB-AA5F-A3D42DD95441}" srcOrd="0" destOrd="0" presId="urn:microsoft.com/office/officeart/2005/8/layout/orgChart1"/>
    <dgm:cxn modelId="{4426FF98-3794-4F20-BD50-E5BA7F5FE0D8}" type="presParOf" srcId="{FCAA01B4-66D3-4FEB-AA5F-A3D42DD95441}" destId="{D5F4D115-5FA8-4919-8CF2-3DC0841B8A17}" srcOrd="0" destOrd="0" presId="urn:microsoft.com/office/officeart/2005/8/layout/orgChart1"/>
    <dgm:cxn modelId="{2E35B8B4-6466-4912-B8DD-CD1C42F0A5C8}" type="presParOf" srcId="{FCAA01B4-66D3-4FEB-AA5F-A3D42DD95441}" destId="{85F8BA6E-DD3D-4625-806B-CA432BA07730}" srcOrd="1" destOrd="0" presId="urn:microsoft.com/office/officeart/2005/8/layout/orgChart1"/>
    <dgm:cxn modelId="{6939EBA5-574F-443C-A214-ECD0D70AA593}" type="presParOf" srcId="{142E4575-3C84-4085-9170-97A465ECC398}" destId="{26080BCA-194A-4E09-BA4A-7ACA7DDB59EF}" srcOrd="1" destOrd="0" presId="urn:microsoft.com/office/officeart/2005/8/layout/orgChart1"/>
    <dgm:cxn modelId="{BBE067F7-0343-4C98-B9DE-9330A1389F11}" type="presParOf" srcId="{26080BCA-194A-4E09-BA4A-7ACA7DDB59EF}" destId="{7AF8B83A-2341-4F12-89FF-54B84B700378}" srcOrd="0" destOrd="0" presId="urn:microsoft.com/office/officeart/2005/8/layout/orgChart1"/>
    <dgm:cxn modelId="{7C41F52C-C8F5-4101-9801-77B6E186D72F}" type="presParOf" srcId="{26080BCA-194A-4E09-BA4A-7ACA7DDB59EF}" destId="{B4242BE4-0F25-47D5-8DD2-E5208E507A6C}" srcOrd="1" destOrd="0" presId="urn:microsoft.com/office/officeart/2005/8/layout/orgChart1"/>
    <dgm:cxn modelId="{A2D09438-E7E2-4597-AB9D-E4C422D1CA08}" type="presParOf" srcId="{B4242BE4-0F25-47D5-8DD2-E5208E507A6C}" destId="{0D12CE90-AE24-4A13-9391-1136A720EBCA}" srcOrd="0" destOrd="0" presId="urn:microsoft.com/office/officeart/2005/8/layout/orgChart1"/>
    <dgm:cxn modelId="{4820485E-F900-4281-A5D5-EA7781EE2EF3}" type="presParOf" srcId="{0D12CE90-AE24-4A13-9391-1136A720EBCA}" destId="{FFD0CA25-F50D-47FA-8246-1F8BE6D5E415}" srcOrd="0" destOrd="0" presId="urn:microsoft.com/office/officeart/2005/8/layout/orgChart1"/>
    <dgm:cxn modelId="{40916B27-5B5A-4DF2-8612-F9EF76F65359}" type="presParOf" srcId="{0D12CE90-AE24-4A13-9391-1136A720EBCA}" destId="{CF457E4C-EC4C-4436-ADBB-9704E2483C0C}" srcOrd="1" destOrd="0" presId="urn:microsoft.com/office/officeart/2005/8/layout/orgChart1"/>
    <dgm:cxn modelId="{D8BEE9A0-B798-4465-B0F1-0A86FBD2A75A}" type="presParOf" srcId="{B4242BE4-0F25-47D5-8DD2-E5208E507A6C}" destId="{E8DFC8B4-6A42-4FE2-9A95-E5DA318A5E4C}" srcOrd="1" destOrd="0" presId="urn:microsoft.com/office/officeart/2005/8/layout/orgChart1"/>
    <dgm:cxn modelId="{C21C39CF-625B-4E5A-84A1-EF3EB4946B31}" type="presParOf" srcId="{B4242BE4-0F25-47D5-8DD2-E5208E507A6C}" destId="{EC5BB06A-9009-4802-AAD4-07094ED5136C}" srcOrd="2" destOrd="0" presId="urn:microsoft.com/office/officeart/2005/8/layout/orgChart1"/>
    <dgm:cxn modelId="{EDE9C3B1-D0FE-448E-B950-626DFB1273EF}" type="presParOf" srcId="{26080BCA-194A-4E09-BA4A-7ACA7DDB59EF}" destId="{563B145E-F549-4D31-9B54-F8F09382FA5C}" srcOrd="2" destOrd="0" presId="urn:microsoft.com/office/officeart/2005/8/layout/orgChart1"/>
    <dgm:cxn modelId="{E9E6F594-A091-45C3-8D96-F7583CFE13ED}" type="presParOf" srcId="{26080BCA-194A-4E09-BA4A-7ACA7DDB59EF}" destId="{C73B5D28-E93B-4EF1-89DC-812AC2134A9E}" srcOrd="3" destOrd="0" presId="urn:microsoft.com/office/officeart/2005/8/layout/orgChart1"/>
    <dgm:cxn modelId="{E92928A8-9091-460D-A304-17A5C9FA8BED}" type="presParOf" srcId="{C73B5D28-E93B-4EF1-89DC-812AC2134A9E}" destId="{C4171EF2-7459-454D-AE17-589233020CC4}" srcOrd="0" destOrd="0" presId="urn:microsoft.com/office/officeart/2005/8/layout/orgChart1"/>
    <dgm:cxn modelId="{E9764372-7D82-4F00-8F57-AF6900FDE238}" type="presParOf" srcId="{C4171EF2-7459-454D-AE17-589233020CC4}" destId="{DCCCB0C4-E4FB-43CE-8709-4CDD0CF05BD6}" srcOrd="0" destOrd="0" presId="urn:microsoft.com/office/officeart/2005/8/layout/orgChart1"/>
    <dgm:cxn modelId="{D6406E8B-F517-4E94-ACF8-9379D0F770FE}" type="presParOf" srcId="{C4171EF2-7459-454D-AE17-589233020CC4}" destId="{7CDC4E4A-6E9F-4306-BF71-8ABC0808B417}" srcOrd="1" destOrd="0" presId="urn:microsoft.com/office/officeart/2005/8/layout/orgChart1"/>
    <dgm:cxn modelId="{BAE9AAD1-320E-4C85-8D2C-6866BF336D06}" type="presParOf" srcId="{C73B5D28-E93B-4EF1-89DC-812AC2134A9E}" destId="{C758C2CD-AF13-4F48-B3DB-8E4E2BB2DFD8}" srcOrd="1" destOrd="0" presId="urn:microsoft.com/office/officeart/2005/8/layout/orgChart1"/>
    <dgm:cxn modelId="{888D1754-53D0-4B50-ABA3-7864BCDB926C}" type="presParOf" srcId="{C73B5D28-E93B-4EF1-89DC-812AC2134A9E}" destId="{59E982D9-DCA9-4092-9BF9-4FB039E174E5}" srcOrd="2" destOrd="0" presId="urn:microsoft.com/office/officeart/2005/8/layout/orgChart1"/>
    <dgm:cxn modelId="{2F62C08F-10B9-4976-A696-91497217ABFB}" type="presParOf" srcId="{142E4575-3C84-4085-9170-97A465ECC398}" destId="{8A9E39DA-BAE4-441E-BDB7-FC02478AE741}" srcOrd="2" destOrd="0" presId="urn:microsoft.com/office/officeart/2005/8/layout/orgChar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9C623329-BCDE-4C35-81DB-7FEF457CEAF0}">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gm:t>
    </dgm:pt>
    <dgm:pt modelId="{7BAE4708-57D1-44A8-82B7-4727452FBEEA}" type="parTrans" cxnId="{EAED8C83-C89A-41B8-AC93-4F0B457DB5D7}">
      <dgm:prSet/>
      <dgm:spPr/>
      <dgm:t>
        <a:bodyPr/>
        <a:lstStyle/>
        <a:p>
          <a:endParaRPr lang="en-US"/>
        </a:p>
      </dgm:t>
    </dgm:pt>
    <dgm:pt modelId="{4A94D6F4-B247-46E3-BC6F-357AE102DB40}" type="sibTrans" cxnId="{EAED8C83-C89A-41B8-AC93-4F0B457DB5D7}">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8A84D07E-BAF7-45BE-A72C-E85E7565F75A}" type="pres">
      <dgm:prSet presAssocID="{9C623329-BCDE-4C35-81DB-7FEF457CEAF0}" presName="parTxOnly" presStyleLbl="node1" presStyleIdx="0" presStyleCnt="1">
        <dgm:presLayoutVars>
          <dgm:chMax val="0"/>
          <dgm:chPref val="0"/>
          <dgm:bulletEnabled val="1"/>
        </dgm:presLayoutVars>
      </dgm:prSet>
      <dgm:spPr>
        <a:xfrm>
          <a:off x="1850" y="0"/>
          <a:ext cx="3785362" cy="205346"/>
        </a:xfrm>
        <a:prstGeom prst="chevron">
          <a:avLst/>
        </a:prstGeom>
      </dgm:spPr>
    </dgm:pt>
  </dgm:ptLst>
  <dgm:cxnLst>
    <dgm:cxn modelId="{DDEC8B11-21FB-4B52-95C7-1808FE4F8484}" type="presOf" srcId="{9C623329-BCDE-4C35-81DB-7FEF457CEAF0}" destId="{8A84D07E-BAF7-45BE-A72C-E85E7565F75A}"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EAED8C83-C89A-41B8-AC93-4F0B457DB5D7}" srcId="{F894023D-C5C1-45D7-A471-5496DF9FA327}" destId="{9C623329-BCDE-4C35-81DB-7FEF457CEAF0}" srcOrd="0" destOrd="0" parTransId="{7BAE4708-57D1-44A8-82B7-4727452FBEEA}" sibTransId="{4A94D6F4-B247-46E3-BC6F-357AE102DB40}"/>
    <dgm:cxn modelId="{8F793E16-77B1-4082-ABEE-6E847BF5FAE7}" type="presParOf" srcId="{EE6A22C3-BB52-41AC-998F-7CFF0A70F982}" destId="{8A84D07E-BAF7-45BE-A72C-E85E7565F75A}" srcOrd="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6EC2DC-FA82-4D93-9E92-A5FA38862E12}" type="doc">
      <dgm:prSet loTypeId="urn:microsoft.com/office/officeart/2005/8/layout/chevron1" loCatId="process" qsTypeId="urn:microsoft.com/office/officeart/2005/8/quickstyle/simple1" qsCatId="simple" csTypeId="urn:microsoft.com/office/officeart/2005/8/colors/accent1_2" csCatId="accent1" phldr="1"/>
      <dgm:spPr/>
    </dgm:pt>
    <dgm:pt modelId="{6CF308CA-34F0-4B46-89D7-743B86D99C2D}">
      <dgm:prSet phldrT="[Text]"/>
      <dgm:spPr>
        <a:solidFill>
          <a:srgbClr val="4CC5FF"/>
        </a:solidFill>
      </dgm:spPr>
      <dgm:t>
        <a:bodyPr/>
        <a:lstStyle/>
        <a:p>
          <a:r>
            <a:rPr lang="en-US"/>
            <a:t>Sprint 1</a:t>
          </a:r>
        </a:p>
      </dgm:t>
    </dgm:pt>
    <dgm:pt modelId="{DB0757CA-CF83-4DED-980D-3FC60B937820}" type="parTrans" cxnId="{878CA03C-B231-4132-A706-AE424392A99D}">
      <dgm:prSet/>
      <dgm:spPr/>
      <dgm:t>
        <a:bodyPr/>
        <a:lstStyle/>
        <a:p>
          <a:endParaRPr lang="en-US"/>
        </a:p>
      </dgm:t>
    </dgm:pt>
    <dgm:pt modelId="{AA25A532-934C-49BC-A297-692104A291C6}" type="sibTrans" cxnId="{878CA03C-B231-4132-A706-AE424392A99D}">
      <dgm:prSet/>
      <dgm:spPr/>
      <dgm:t>
        <a:bodyPr/>
        <a:lstStyle/>
        <a:p>
          <a:endParaRPr lang="en-US"/>
        </a:p>
      </dgm:t>
    </dgm:pt>
    <dgm:pt modelId="{933B1E82-5C92-4692-B25D-006F7960AFE0}">
      <dgm:prSet phldrT="[Text]"/>
      <dgm:spPr>
        <a:solidFill>
          <a:srgbClr val="4CC5FF"/>
        </a:solidFill>
      </dgm:spPr>
      <dgm:t>
        <a:bodyPr/>
        <a:lstStyle/>
        <a:p>
          <a:r>
            <a:rPr lang="en-US"/>
            <a:t>Sprint 3</a:t>
          </a:r>
        </a:p>
      </dgm:t>
    </dgm:pt>
    <dgm:pt modelId="{02652CE7-BE6D-4421-BB86-8DEF2BCEAF2C}" type="parTrans" cxnId="{7B4E8041-101C-4B32-A598-B8A4BC1FE0F9}">
      <dgm:prSet/>
      <dgm:spPr/>
      <dgm:t>
        <a:bodyPr/>
        <a:lstStyle/>
        <a:p>
          <a:endParaRPr lang="en-US"/>
        </a:p>
      </dgm:t>
    </dgm:pt>
    <dgm:pt modelId="{07B8F704-8120-4378-8E5D-E24500F2AEA2}" type="sibTrans" cxnId="{7B4E8041-101C-4B32-A598-B8A4BC1FE0F9}">
      <dgm:prSet/>
      <dgm:spPr/>
      <dgm:t>
        <a:bodyPr/>
        <a:lstStyle/>
        <a:p>
          <a:endParaRPr lang="en-US"/>
        </a:p>
      </dgm:t>
    </dgm:pt>
    <dgm:pt modelId="{5AFB81FC-F4B0-4311-97A3-ABC1FEA44BE2}">
      <dgm:prSet phldrT="[Text]"/>
      <dgm:spPr>
        <a:solidFill>
          <a:srgbClr val="4CC5FF"/>
        </a:solidFill>
      </dgm:spPr>
      <dgm:t>
        <a:bodyPr/>
        <a:lstStyle/>
        <a:p>
          <a:r>
            <a:rPr lang="en-US"/>
            <a:t>Sprint 2</a:t>
          </a:r>
        </a:p>
      </dgm:t>
    </dgm:pt>
    <dgm:pt modelId="{3C276C45-E436-4BF6-B6F4-033591B516F7}" type="parTrans" cxnId="{8418A73C-9686-430D-8A6D-A438E88D873F}">
      <dgm:prSet/>
      <dgm:spPr/>
      <dgm:t>
        <a:bodyPr/>
        <a:lstStyle/>
        <a:p>
          <a:endParaRPr lang="en-US"/>
        </a:p>
      </dgm:t>
    </dgm:pt>
    <dgm:pt modelId="{38014DFA-563A-4CA1-8FB2-DA5C3629FD12}" type="sibTrans" cxnId="{8418A73C-9686-430D-8A6D-A438E88D873F}">
      <dgm:prSet/>
      <dgm:spPr/>
      <dgm:t>
        <a:bodyPr/>
        <a:lstStyle/>
        <a:p>
          <a:endParaRPr lang="en-US"/>
        </a:p>
      </dgm:t>
    </dgm:pt>
    <dgm:pt modelId="{87F1FEAA-9C98-4BBA-8671-66B28CE6A0EA}" type="pres">
      <dgm:prSet presAssocID="{906EC2DC-FA82-4D93-9E92-A5FA38862E12}" presName="Name0" presStyleCnt="0">
        <dgm:presLayoutVars>
          <dgm:dir/>
          <dgm:animLvl val="lvl"/>
          <dgm:resizeHandles val="exact"/>
        </dgm:presLayoutVars>
      </dgm:prSet>
      <dgm:spPr/>
    </dgm:pt>
    <dgm:pt modelId="{9360B215-F997-44BE-B219-9AE89260F28C}" type="pres">
      <dgm:prSet presAssocID="{6CF308CA-34F0-4B46-89D7-743B86D99C2D}" presName="parTxOnly" presStyleLbl="node1" presStyleIdx="0" presStyleCnt="3">
        <dgm:presLayoutVars>
          <dgm:chMax val="0"/>
          <dgm:chPref val="0"/>
          <dgm:bulletEnabled val="1"/>
        </dgm:presLayoutVars>
      </dgm:prSet>
      <dgm:spPr/>
    </dgm:pt>
    <dgm:pt modelId="{CE9A0EB9-C9D6-4033-B13A-23CDE8CD2EC7}" type="pres">
      <dgm:prSet presAssocID="{AA25A532-934C-49BC-A297-692104A291C6}" presName="parTxOnlySpace" presStyleCnt="0"/>
      <dgm:spPr/>
    </dgm:pt>
    <dgm:pt modelId="{A72084B4-05C7-4422-AE82-6C57A61D8B4B}" type="pres">
      <dgm:prSet presAssocID="{5AFB81FC-F4B0-4311-97A3-ABC1FEA44BE2}" presName="parTxOnly" presStyleLbl="node1" presStyleIdx="1" presStyleCnt="3" custLinFactNeighborY="2273">
        <dgm:presLayoutVars>
          <dgm:chMax val="0"/>
          <dgm:chPref val="0"/>
          <dgm:bulletEnabled val="1"/>
        </dgm:presLayoutVars>
      </dgm:prSet>
      <dgm:spPr/>
    </dgm:pt>
    <dgm:pt modelId="{3D813D6A-C5CF-4C57-A16B-CCDDCEE1CE96}" type="pres">
      <dgm:prSet presAssocID="{38014DFA-563A-4CA1-8FB2-DA5C3629FD12}" presName="parTxOnlySpace" presStyleCnt="0"/>
      <dgm:spPr/>
    </dgm:pt>
    <dgm:pt modelId="{94110DCD-141A-4239-8D4F-C34DCE6270B4}" type="pres">
      <dgm:prSet presAssocID="{933B1E82-5C92-4692-B25D-006F7960AFE0}" presName="parTxOnly" presStyleLbl="node1" presStyleIdx="2" presStyleCnt="3">
        <dgm:presLayoutVars>
          <dgm:chMax val="0"/>
          <dgm:chPref val="0"/>
          <dgm:bulletEnabled val="1"/>
        </dgm:presLayoutVars>
      </dgm:prSet>
      <dgm:spPr/>
    </dgm:pt>
  </dgm:ptLst>
  <dgm:cxnLst>
    <dgm:cxn modelId="{5DC8372D-D727-4E5A-B9D2-C27B5EA74365}" type="presOf" srcId="{906EC2DC-FA82-4D93-9E92-A5FA38862E12}" destId="{87F1FEAA-9C98-4BBA-8671-66B28CE6A0EA}" srcOrd="0" destOrd="0" presId="urn:microsoft.com/office/officeart/2005/8/layout/chevron1"/>
    <dgm:cxn modelId="{878CA03C-B231-4132-A706-AE424392A99D}" srcId="{906EC2DC-FA82-4D93-9E92-A5FA38862E12}" destId="{6CF308CA-34F0-4B46-89D7-743B86D99C2D}" srcOrd="0" destOrd="0" parTransId="{DB0757CA-CF83-4DED-980D-3FC60B937820}" sibTransId="{AA25A532-934C-49BC-A297-692104A291C6}"/>
    <dgm:cxn modelId="{8418A73C-9686-430D-8A6D-A438E88D873F}" srcId="{906EC2DC-FA82-4D93-9E92-A5FA38862E12}" destId="{5AFB81FC-F4B0-4311-97A3-ABC1FEA44BE2}" srcOrd="1" destOrd="0" parTransId="{3C276C45-E436-4BF6-B6F4-033591B516F7}" sibTransId="{38014DFA-563A-4CA1-8FB2-DA5C3629FD12}"/>
    <dgm:cxn modelId="{7B4E8041-101C-4B32-A598-B8A4BC1FE0F9}" srcId="{906EC2DC-FA82-4D93-9E92-A5FA38862E12}" destId="{933B1E82-5C92-4692-B25D-006F7960AFE0}" srcOrd="2" destOrd="0" parTransId="{02652CE7-BE6D-4421-BB86-8DEF2BCEAF2C}" sibTransId="{07B8F704-8120-4378-8E5D-E24500F2AEA2}"/>
    <dgm:cxn modelId="{13800242-2AB8-4587-B691-352BCE0C8211}" type="presOf" srcId="{5AFB81FC-F4B0-4311-97A3-ABC1FEA44BE2}" destId="{A72084B4-05C7-4422-AE82-6C57A61D8B4B}" srcOrd="0" destOrd="0" presId="urn:microsoft.com/office/officeart/2005/8/layout/chevron1"/>
    <dgm:cxn modelId="{1C469265-01FA-4607-AE8F-7B64634DF143}" type="presOf" srcId="{933B1E82-5C92-4692-B25D-006F7960AFE0}" destId="{94110DCD-141A-4239-8D4F-C34DCE6270B4}" srcOrd="0" destOrd="0" presId="urn:microsoft.com/office/officeart/2005/8/layout/chevron1"/>
    <dgm:cxn modelId="{F979C0BB-57EB-44D2-8C7D-3D087FE09D41}" type="presOf" srcId="{6CF308CA-34F0-4B46-89D7-743B86D99C2D}" destId="{9360B215-F997-44BE-B219-9AE89260F28C}" srcOrd="0" destOrd="0" presId="urn:microsoft.com/office/officeart/2005/8/layout/chevron1"/>
    <dgm:cxn modelId="{83AE94F0-07C9-4EC7-86DE-E6E31167F8D1}" type="presParOf" srcId="{87F1FEAA-9C98-4BBA-8671-66B28CE6A0EA}" destId="{9360B215-F997-44BE-B219-9AE89260F28C}" srcOrd="0" destOrd="0" presId="urn:microsoft.com/office/officeart/2005/8/layout/chevron1"/>
    <dgm:cxn modelId="{65638024-490D-425E-A41A-1A16BE7819AC}" type="presParOf" srcId="{87F1FEAA-9C98-4BBA-8671-66B28CE6A0EA}" destId="{CE9A0EB9-C9D6-4033-B13A-23CDE8CD2EC7}" srcOrd="1" destOrd="0" presId="urn:microsoft.com/office/officeart/2005/8/layout/chevron1"/>
    <dgm:cxn modelId="{86DBBDF8-5988-4F54-8C51-A6BC713910C2}" type="presParOf" srcId="{87F1FEAA-9C98-4BBA-8671-66B28CE6A0EA}" destId="{A72084B4-05C7-4422-AE82-6C57A61D8B4B}" srcOrd="2" destOrd="0" presId="urn:microsoft.com/office/officeart/2005/8/layout/chevron1"/>
    <dgm:cxn modelId="{48583136-C122-4869-AD19-5A55F50E97E6}" type="presParOf" srcId="{87F1FEAA-9C98-4BBA-8671-66B28CE6A0EA}" destId="{3D813D6A-C5CF-4C57-A16B-CCDDCEE1CE96}" srcOrd="3" destOrd="0" presId="urn:microsoft.com/office/officeart/2005/8/layout/chevron1"/>
    <dgm:cxn modelId="{373DF81A-E30B-4A29-BF98-67C1DFBB7D3D}" type="presParOf" srcId="{87F1FEAA-9C98-4BBA-8671-66B28CE6A0EA}" destId="{94110DCD-141A-4239-8D4F-C34DCE6270B4}" srcOrd="4"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906EC2DC-FA82-4D93-9E92-A5FA38862E12}" type="doc">
      <dgm:prSet loTypeId="urn:microsoft.com/office/officeart/2005/8/layout/chevron1" loCatId="process" qsTypeId="urn:microsoft.com/office/officeart/2005/8/quickstyle/simple1" qsCatId="simple" csTypeId="urn:microsoft.com/office/officeart/2005/8/colors/accent1_2" csCatId="accent1" phldr="1"/>
      <dgm:spPr/>
    </dgm:pt>
    <dgm:pt modelId="{87F1FEAA-9C98-4BBA-8671-66B28CE6A0EA}" type="pres">
      <dgm:prSet presAssocID="{906EC2DC-FA82-4D93-9E92-A5FA38862E12}" presName="Name0" presStyleCnt="0">
        <dgm:presLayoutVars>
          <dgm:dir/>
          <dgm:animLvl val="lvl"/>
          <dgm:resizeHandles val="exact"/>
        </dgm:presLayoutVars>
      </dgm:prSet>
      <dgm:spPr/>
    </dgm:pt>
  </dgm:ptLst>
  <dgm:cxnLst>
    <dgm:cxn modelId="{5DC8372D-D727-4E5A-B9D2-C27B5EA74365}" type="presOf" srcId="{906EC2DC-FA82-4D93-9E92-A5FA38862E12}" destId="{87F1FEAA-9C98-4BBA-8671-66B28CE6A0EA}" srcOrd="0" destOrd="0" presId="urn:microsoft.com/office/officeart/2005/8/layout/chevron1"/>
  </dgm:cxnLst>
  <dgm:bg/>
  <dgm:whole/>
  <dgm:extLst>
    <a:ext uri="http://schemas.microsoft.com/office/drawing/2008/diagram">
      <dsp:dataModelExt xmlns:dsp="http://schemas.microsoft.com/office/drawing/2008/diagram" relId="rId2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906EC2DC-FA82-4D93-9E92-A5FA38862E12}" type="doc">
      <dgm:prSet loTypeId="urn:microsoft.com/office/officeart/2005/8/layout/chevron1" loCatId="process" qsTypeId="urn:microsoft.com/office/officeart/2005/8/quickstyle/simple1" qsCatId="simple" csTypeId="urn:microsoft.com/office/officeart/2005/8/colors/accent1_2" csCatId="accent1" phldr="1"/>
      <dgm:spPr/>
    </dgm:pt>
    <dgm:pt modelId="{6CF308CA-34F0-4B46-89D7-743B86D99C2D}">
      <dgm:prSet phldrT="[Text]"/>
      <dgm:spPr>
        <a:solidFill>
          <a:srgbClr val="4CC5FF"/>
        </a:solidFill>
      </dgm:spPr>
      <dgm:t>
        <a:bodyPr/>
        <a:lstStyle/>
        <a:p>
          <a:r>
            <a:rPr lang="en-US"/>
            <a:t>Sprint 1</a:t>
          </a:r>
        </a:p>
      </dgm:t>
    </dgm:pt>
    <dgm:pt modelId="{DB0757CA-CF83-4DED-980D-3FC60B937820}" type="parTrans" cxnId="{878CA03C-B231-4132-A706-AE424392A99D}">
      <dgm:prSet/>
      <dgm:spPr/>
      <dgm:t>
        <a:bodyPr/>
        <a:lstStyle/>
        <a:p>
          <a:endParaRPr lang="en-US"/>
        </a:p>
      </dgm:t>
    </dgm:pt>
    <dgm:pt modelId="{AA25A532-934C-49BC-A297-692104A291C6}" type="sibTrans" cxnId="{878CA03C-B231-4132-A706-AE424392A99D}">
      <dgm:prSet/>
      <dgm:spPr/>
      <dgm:t>
        <a:bodyPr/>
        <a:lstStyle/>
        <a:p>
          <a:endParaRPr lang="en-US"/>
        </a:p>
      </dgm:t>
    </dgm:pt>
    <dgm:pt modelId="{933B1E82-5C92-4692-B25D-006F7960AFE0}">
      <dgm:prSet phldrT="[Text]"/>
      <dgm:spPr>
        <a:solidFill>
          <a:srgbClr val="4CC5FF"/>
        </a:solidFill>
      </dgm:spPr>
      <dgm:t>
        <a:bodyPr/>
        <a:lstStyle/>
        <a:p>
          <a:r>
            <a:rPr lang="en-US"/>
            <a:t>Sprint 3</a:t>
          </a:r>
        </a:p>
      </dgm:t>
    </dgm:pt>
    <dgm:pt modelId="{02652CE7-BE6D-4421-BB86-8DEF2BCEAF2C}" type="parTrans" cxnId="{7B4E8041-101C-4B32-A598-B8A4BC1FE0F9}">
      <dgm:prSet/>
      <dgm:spPr/>
      <dgm:t>
        <a:bodyPr/>
        <a:lstStyle/>
        <a:p>
          <a:endParaRPr lang="en-US"/>
        </a:p>
      </dgm:t>
    </dgm:pt>
    <dgm:pt modelId="{07B8F704-8120-4378-8E5D-E24500F2AEA2}" type="sibTrans" cxnId="{7B4E8041-101C-4B32-A598-B8A4BC1FE0F9}">
      <dgm:prSet/>
      <dgm:spPr/>
      <dgm:t>
        <a:bodyPr/>
        <a:lstStyle/>
        <a:p>
          <a:endParaRPr lang="en-US"/>
        </a:p>
      </dgm:t>
    </dgm:pt>
    <dgm:pt modelId="{5AFB81FC-F4B0-4311-97A3-ABC1FEA44BE2}">
      <dgm:prSet phldrT="[Text]"/>
      <dgm:spPr>
        <a:solidFill>
          <a:srgbClr val="4CC5FF"/>
        </a:solidFill>
      </dgm:spPr>
      <dgm:t>
        <a:bodyPr/>
        <a:lstStyle/>
        <a:p>
          <a:r>
            <a:rPr lang="en-US"/>
            <a:t>Sprint 2</a:t>
          </a:r>
        </a:p>
      </dgm:t>
    </dgm:pt>
    <dgm:pt modelId="{3C276C45-E436-4BF6-B6F4-033591B516F7}" type="parTrans" cxnId="{8418A73C-9686-430D-8A6D-A438E88D873F}">
      <dgm:prSet/>
      <dgm:spPr/>
      <dgm:t>
        <a:bodyPr/>
        <a:lstStyle/>
        <a:p>
          <a:endParaRPr lang="en-US"/>
        </a:p>
      </dgm:t>
    </dgm:pt>
    <dgm:pt modelId="{38014DFA-563A-4CA1-8FB2-DA5C3629FD12}" type="sibTrans" cxnId="{8418A73C-9686-430D-8A6D-A438E88D873F}">
      <dgm:prSet/>
      <dgm:spPr/>
      <dgm:t>
        <a:bodyPr/>
        <a:lstStyle/>
        <a:p>
          <a:endParaRPr lang="en-US"/>
        </a:p>
      </dgm:t>
    </dgm:pt>
    <dgm:pt modelId="{87F1FEAA-9C98-4BBA-8671-66B28CE6A0EA}" type="pres">
      <dgm:prSet presAssocID="{906EC2DC-FA82-4D93-9E92-A5FA38862E12}" presName="Name0" presStyleCnt="0">
        <dgm:presLayoutVars>
          <dgm:dir/>
          <dgm:animLvl val="lvl"/>
          <dgm:resizeHandles val="exact"/>
        </dgm:presLayoutVars>
      </dgm:prSet>
      <dgm:spPr/>
    </dgm:pt>
    <dgm:pt modelId="{9360B215-F997-44BE-B219-9AE89260F28C}" type="pres">
      <dgm:prSet presAssocID="{6CF308CA-34F0-4B46-89D7-743B86D99C2D}" presName="parTxOnly" presStyleLbl="node1" presStyleIdx="0" presStyleCnt="3">
        <dgm:presLayoutVars>
          <dgm:chMax val="0"/>
          <dgm:chPref val="0"/>
          <dgm:bulletEnabled val="1"/>
        </dgm:presLayoutVars>
      </dgm:prSet>
      <dgm:spPr/>
    </dgm:pt>
    <dgm:pt modelId="{CE9A0EB9-C9D6-4033-B13A-23CDE8CD2EC7}" type="pres">
      <dgm:prSet presAssocID="{AA25A532-934C-49BC-A297-692104A291C6}" presName="parTxOnlySpace" presStyleCnt="0"/>
      <dgm:spPr/>
    </dgm:pt>
    <dgm:pt modelId="{A72084B4-05C7-4422-AE82-6C57A61D8B4B}" type="pres">
      <dgm:prSet presAssocID="{5AFB81FC-F4B0-4311-97A3-ABC1FEA44BE2}" presName="parTxOnly" presStyleLbl="node1" presStyleIdx="1" presStyleCnt="3">
        <dgm:presLayoutVars>
          <dgm:chMax val="0"/>
          <dgm:chPref val="0"/>
          <dgm:bulletEnabled val="1"/>
        </dgm:presLayoutVars>
      </dgm:prSet>
      <dgm:spPr/>
    </dgm:pt>
    <dgm:pt modelId="{3D813D6A-C5CF-4C57-A16B-CCDDCEE1CE96}" type="pres">
      <dgm:prSet presAssocID="{38014DFA-563A-4CA1-8FB2-DA5C3629FD12}" presName="parTxOnlySpace" presStyleCnt="0"/>
      <dgm:spPr/>
    </dgm:pt>
    <dgm:pt modelId="{94110DCD-141A-4239-8D4F-C34DCE6270B4}" type="pres">
      <dgm:prSet presAssocID="{933B1E82-5C92-4692-B25D-006F7960AFE0}" presName="parTxOnly" presStyleLbl="node1" presStyleIdx="2" presStyleCnt="3">
        <dgm:presLayoutVars>
          <dgm:chMax val="0"/>
          <dgm:chPref val="0"/>
          <dgm:bulletEnabled val="1"/>
        </dgm:presLayoutVars>
      </dgm:prSet>
      <dgm:spPr/>
    </dgm:pt>
  </dgm:ptLst>
  <dgm:cxnLst>
    <dgm:cxn modelId="{5DC8372D-D727-4E5A-B9D2-C27B5EA74365}" type="presOf" srcId="{906EC2DC-FA82-4D93-9E92-A5FA38862E12}" destId="{87F1FEAA-9C98-4BBA-8671-66B28CE6A0EA}" srcOrd="0" destOrd="0" presId="urn:microsoft.com/office/officeart/2005/8/layout/chevron1"/>
    <dgm:cxn modelId="{878CA03C-B231-4132-A706-AE424392A99D}" srcId="{906EC2DC-FA82-4D93-9E92-A5FA38862E12}" destId="{6CF308CA-34F0-4B46-89D7-743B86D99C2D}" srcOrd="0" destOrd="0" parTransId="{DB0757CA-CF83-4DED-980D-3FC60B937820}" sibTransId="{AA25A532-934C-49BC-A297-692104A291C6}"/>
    <dgm:cxn modelId="{8418A73C-9686-430D-8A6D-A438E88D873F}" srcId="{906EC2DC-FA82-4D93-9E92-A5FA38862E12}" destId="{5AFB81FC-F4B0-4311-97A3-ABC1FEA44BE2}" srcOrd="1" destOrd="0" parTransId="{3C276C45-E436-4BF6-B6F4-033591B516F7}" sibTransId="{38014DFA-563A-4CA1-8FB2-DA5C3629FD12}"/>
    <dgm:cxn modelId="{7B4E8041-101C-4B32-A598-B8A4BC1FE0F9}" srcId="{906EC2DC-FA82-4D93-9E92-A5FA38862E12}" destId="{933B1E82-5C92-4692-B25D-006F7960AFE0}" srcOrd="2" destOrd="0" parTransId="{02652CE7-BE6D-4421-BB86-8DEF2BCEAF2C}" sibTransId="{07B8F704-8120-4378-8E5D-E24500F2AEA2}"/>
    <dgm:cxn modelId="{13800242-2AB8-4587-B691-352BCE0C8211}" type="presOf" srcId="{5AFB81FC-F4B0-4311-97A3-ABC1FEA44BE2}" destId="{A72084B4-05C7-4422-AE82-6C57A61D8B4B}" srcOrd="0" destOrd="0" presId="urn:microsoft.com/office/officeart/2005/8/layout/chevron1"/>
    <dgm:cxn modelId="{1C469265-01FA-4607-AE8F-7B64634DF143}" type="presOf" srcId="{933B1E82-5C92-4692-B25D-006F7960AFE0}" destId="{94110DCD-141A-4239-8D4F-C34DCE6270B4}" srcOrd="0" destOrd="0" presId="urn:microsoft.com/office/officeart/2005/8/layout/chevron1"/>
    <dgm:cxn modelId="{F979C0BB-57EB-44D2-8C7D-3D087FE09D41}" type="presOf" srcId="{6CF308CA-34F0-4B46-89D7-743B86D99C2D}" destId="{9360B215-F997-44BE-B219-9AE89260F28C}" srcOrd="0" destOrd="0" presId="urn:microsoft.com/office/officeart/2005/8/layout/chevron1"/>
    <dgm:cxn modelId="{83AE94F0-07C9-4EC7-86DE-E6E31167F8D1}" type="presParOf" srcId="{87F1FEAA-9C98-4BBA-8671-66B28CE6A0EA}" destId="{9360B215-F997-44BE-B219-9AE89260F28C}" srcOrd="0" destOrd="0" presId="urn:microsoft.com/office/officeart/2005/8/layout/chevron1"/>
    <dgm:cxn modelId="{65638024-490D-425E-A41A-1A16BE7819AC}" type="presParOf" srcId="{87F1FEAA-9C98-4BBA-8671-66B28CE6A0EA}" destId="{CE9A0EB9-C9D6-4033-B13A-23CDE8CD2EC7}" srcOrd="1" destOrd="0" presId="urn:microsoft.com/office/officeart/2005/8/layout/chevron1"/>
    <dgm:cxn modelId="{86DBBDF8-5988-4F54-8C51-A6BC713910C2}" type="presParOf" srcId="{87F1FEAA-9C98-4BBA-8671-66B28CE6A0EA}" destId="{A72084B4-05C7-4422-AE82-6C57A61D8B4B}" srcOrd="2" destOrd="0" presId="urn:microsoft.com/office/officeart/2005/8/layout/chevron1"/>
    <dgm:cxn modelId="{48583136-C122-4869-AD19-5A55F50E97E6}" type="presParOf" srcId="{87F1FEAA-9C98-4BBA-8671-66B28CE6A0EA}" destId="{3D813D6A-C5CF-4C57-A16B-CCDDCEE1CE96}" srcOrd="3" destOrd="0" presId="urn:microsoft.com/office/officeart/2005/8/layout/chevron1"/>
    <dgm:cxn modelId="{373DF81A-E30B-4A29-BF98-67C1DFBB7D3D}" type="presParOf" srcId="{87F1FEAA-9C98-4BBA-8671-66B28CE6A0EA}" destId="{94110DCD-141A-4239-8D4F-C34DCE6270B4}" srcOrd="4" destOrd="0" presId="urn:microsoft.com/office/officeart/2005/8/layout/chevron1"/>
  </dgm:cxnLst>
  <dgm:bg/>
  <dgm:whole/>
  <dgm:extLst>
    <a:ext uri="http://schemas.microsoft.com/office/drawing/2008/diagram">
      <dsp:dataModelExt xmlns:dsp="http://schemas.microsoft.com/office/drawing/2008/diagram" relId="rId32"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1">
        <dgm:presLayoutVars>
          <dgm:chMax val="0"/>
          <dgm:chPref val="0"/>
          <dgm:bulletEnabled val="1"/>
        </dgm:presLayoutVars>
      </dgm:prSet>
      <dgm:spPr>
        <a:xfrm>
          <a:off x="1840" y="0"/>
          <a:ext cx="3765200" cy="196171"/>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1">
        <dgm:presLayoutVars>
          <dgm:chMax val="0"/>
          <dgm:chPref val="0"/>
          <dgm:bulletEnabled val="1"/>
        </dgm:presLayoutVars>
      </dgm:prSet>
      <dgm:spPr>
        <a:xfrm>
          <a:off x="1840" y="0"/>
          <a:ext cx="3765200" cy="196171"/>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94023D-C5C1-45D7-A471-5496DF9FA327}" type="doc">
      <dgm:prSet loTypeId="urn:microsoft.com/office/officeart/2005/8/layout/chevron1" loCatId="process" qsTypeId="urn:microsoft.com/office/officeart/2005/8/quickstyle/simple1" qsCatId="simple" csTypeId="urn:microsoft.com/office/officeart/2005/8/colors/accent1_2" csCatId="accent1" phldr="1"/>
      <dgm:spPr/>
    </dgm:pt>
    <dgm:pt modelId="{743F9113-8E93-460E-BBE3-7C4385B93FCB}">
      <dgm:prSet phldrT="[Text]" custT="1"/>
      <dgm:spPr>
        <a:solidFill>
          <a:srgbClr val="4FB81C"/>
        </a:solidFill>
        <a:ln w="19050" cap="flat" cmpd="sng" algn="ctr">
          <a:solidFill>
            <a:srgbClr val="FFFFFF">
              <a:hueOff val="0"/>
              <a:satOff val="0"/>
              <a:lumOff val="0"/>
              <a:alphaOff val="0"/>
            </a:srgbClr>
          </a:solidFill>
          <a:prstDash val="solid"/>
        </a:ln>
        <a:effectLst/>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gm:t>
    </dgm:pt>
    <dgm:pt modelId="{DA73535C-A091-4C35-8E60-06EEAACACC22}" type="parTrans" cxnId="{BD4D628D-E747-43B5-A951-ED8BD6C9FF55}">
      <dgm:prSet/>
      <dgm:spPr/>
      <dgm:t>
        <a:bodyPr/>
        <a:lstStyle/>
        <a:p>
          <a:endParaRPr lang="en-US"/>
        </a:p>
      </dgm:t>
    </dgm:pt>
    <dgm:pt modelId="{9A73D71F-C2FE-4C35-9112-54862ED7E892}" type="sibTrans" cxnId="{BD4D628D-E747-43B5-A951-ED8BD6C9FF55}">
      <dgm:prSet/>
      <dgm:spPr/>
      <dgm:t>
        <a:bodyPr/>
        <a:lstStyle/>
        <a:p>
          <a:endParaRPr lang="en-US"/>
        </a:p>
      </dgm:t>
    </dgm:pt>
    <dgm:pt modelId="{EE6A22C3-BB52-41AC-998F-7CFF0A70F982}" type="pres">
      <dgm:prSet presAssocID="{F894023D-C5C1-45D7-A471-5496DF9FA327}" presName="Name0" presStyleCnt="0">
        <dgm:presLayoutVars>
          <dgm:dir/>
          <dgm:animLvl val="lvl"/>
          <dgm:resizeHandles val="exact"/>
        </dgm:presLayoutVars>
      </dgm:prSet>
      <dgm:spPr/>
    </dgm:pt>
    <dgm:pt modelId="{6C077659-2390-4E47-A442-479291AD45E7}" type="pres">
      <dgm:prSet presAssocID="{743F9113-8E93-460E-BBE3-7C4385B93FCB}" presName="parTxOnly" presStyleLbl="node1" presStyleIdx="0" presStyleCnt="1">
        <dgm:presLayoutVars>
          <dgm:chMax val="0"/>
          <dgm:chPref val="0"/>
          <dgm:bulletEnabled val="1"/>
        </dgm:presLayoutVars>
      </dgm:prSet>
      <dgm:spPr>
        <a:xfrm>
          <a:off x="1840" y="0"/>
          <a:ext cx="3765200" cy="196171"/>
        </a:xfrm>
        <a:prstGeom prst="chevron">
          <a:avLst/>
        </a:prstGeom>
      </dgm:spPr>
    </dgm:pt>
  </dgm:ptLst>
  <dgm:cxnLst>
    <dgm:cxn modelId="{6259BB09-1A3E-4E2E-8836-6D6145201FD1}" type="presOf" srcId="{743F9113-8E93-460E-BBE3-7C4385B93FCB}" destId="{6C077659-2390-4E47-A442-479291AD45E7}" srcOrd="0" destOrd="0" presId="urn:microsoft.com/office/officeart/2005/8/layout/chevron1"/>
    <dgm:cxn modelId="{87974E16-4706-4EDB-A3AE-2ABB07D61707}" type="presOf" srcId="{F894023D-C5C1-45D7-A471-5496DF9FA327}" destId="{EE6A22C3-BB52-41AC-998F-7CFF0A70F982}" srcOrd="0" destOrd="0" presId="urn:microsoft.com/office/officeart/2005/8/layout/chevron1"/>
    <dgm:cxn modelId="{BD4D628D-E747-43B5-A951-ED8BD6C9FF55}" srcId="{F894023D-C5C1-45D7-A471-5496DF9FA327}" destId="{743F9113-8E93-460E-BBE3-7C4385B93FCB}" srcOrd="0" destOrd="0" parTransId="{DA73535C-A091-4C35-8E60-06EEAACACC22}" sibTransId="{9A73D71F-C2FE-4C35-9112-54862ED7E892}"/>
    <dgm:cxn modelId="{083A10BC-C2DD-49B3-AE1F-B75061774058}" type="presParOf" srcId="{EE6A22C3-BB52-41AC-998F-7CFF0A70F982}" destId="{6C077659-2390-4E47-A442-479291AD45E7}" srcOrd="0" destOrd="0" presId="urn:microsoft.com/office/officeart/2005/8/layout/chevron1"/>
  </dgm:cxnLst>
  <dgm:bg/>
  <dgm:whole/>
  <dgm:extLst>
    <a:ext uri="http://schemas.microsoft.com/office/drawing/2008/diagram">
      <dsp:dataModelExt xmlns:dsp="http://schemas.microsoft.com/office/drawing/2008/diagram" relId="rId4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4D07E-BAF7-45BE-A72C-E85E7565F75A}">
      <dsp:nvSpPr>
        <dsp:cNvPr id="0" name=""/>
        <dsp:cNvSpPr/>
      </dsp:nvSpPr>
      <dsp:spPr>
        <a:xfrm>
          <a:off x="1825" y="0"/>
          <a:ext cx="3735432" cy="187378"/>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a:t>
          </a:r>
          <a:r>
            <a:rPr lang="en-US" sz="1100" kern="1200"/>
            <a:t> 2</a:t>
          </a:r>
        </a:p>
      </dsp:txBody>
      <dsp:txXfrm>
        <a:off x="95514" y="0"/>
        <a:ext cx="3548054" cy="1873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0B215-F997-44BE-B219-9AE89260F28C}">
      <dsp:nvSpPr>
        <dsp:cNvPr id="0" name=""/>
        <dsp:cNvSpPr/>
      </dsp:nvSpPr>
      <dsp:spPr>
        <a:xfrm>
          <a:off x="1072" y="0"/>
          <a:ext cx="1306711" cy="159823"/>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1</a:t>
          </a:r>
        </a:p>
      </dsp:txBody>
      <dsp:txXfrm>
        <a:off x="80984" y="0"/>
        <a:ext cx="1146888" cy="159823"/>
      </dsp:txXfrm>
    </dsp:sp>
    <dsp:sp modelId="{A72084B4-05C7-4422-AE82-6C57A61D8B4B}">
      <dsp:nvSpPr>
        <dsp:cNvPr id="0" name=""/>
        <dsp:cNvSpPr/>
      </dsp:nvSpPr>
      <dsp:spPr>
        <a:xfrm>
          <a:off x="1177112" y="0"/>
          <a:ext cx="1306711" cy="159823"/>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2</a:t>
          </a:r>
        </a:p>
      </dsp:txBody>
      <dsp:txXfrm>
        <a:off x="1257024" y="0"/>
        <a:ext cx="1146888" cy="159823"/>
      </dsp:txXfrm>
    </dsp:sp>
    <dsp:sp modelId="{94110DCD-141A-4239-8D4F-C34DCE6270B4}">
      <dsp:nvSpPr>
        <dsp:cNvPr id="0" name=""/>
        <dsp:cNvSpPr/>
      </dsp:nvSpPr>
      <dsp:spPr>
        <a:xfrm>
          <a:off x="2353152" y="0"/>
          <a:ext cx="1306711" cy="159823"/>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3</a:t>
          </a:r>
        </a:p>
      </dsp:txBody>
      <dsp:txXfrm>
        <a:off x="2433064" y="0"/>
        <a:ext cx="1146888" cy="1598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0B215-F997-44BE-B219-9AE89260F28C}">
      <dsp:nvSpPr>
        <dsp:cNvPr id="0" name=""/>
        <dsp:cNvSpPr/>
      </dsp:nvSpPr>
      <dsp:spPr>
        <a:xfrm>
          <a:off x="1079" y="0"/>
          <a:ext cx="1315453" cy="165447"/>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1</a:t>
          </a:r>
        </a:p>
      </dsp:txBody>
      <dsp:txXfrm>
        <a:off x="83803" y="0"/>
        <a:ext cx="1150006" cy="165447"/>
      </dsp:txXfrm>
    </dsp:sp>
    <dsp:sp modelId="{A72084B4-05C7-4422-AE82-6C57A61D8B4B}">
      <dsp:nvSpPr>
        <dsp:cNvPr id="0" name=""/>
        <dsp:cNvSpPr/>
      </dsp:nvSpPr>
      <dsp:spPr>
        <a:xfrm>
          <a:off x="1184988" y="0"/>
          <a:ext cx="1315453" cy="165447"/>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2</a:t>
          </a:r>
        </a:p>
      </dsp:txBody>
      <dsp:txXfrm>
        <a:off x="1267712" y="0"/>
        <a:ext cx="1150006" cy="165447"/>
      </dsp:txXfrm>
    </dsp:sp>
    <dsp:sp modelId="{94110DCD-141A-4239-8D4F-C34DCE6270B4}">
      <dsp:nvSpPr>
        <dsp:cNvPr id="0" name=""/>
        <dsp:cNvSpPr/>
      </dsp:nvSpPr>
      <dsp:spPr>
        <a:xfrm>
          <a:off x="2368896" y="0"/>
          <a:ext cx="1315453" cy="165447"/>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3</a:t>
          </a:r>
        </a:p>
      </dsp:txBody>
      <dsp:txXfrm>
        <a:off x="2451620" y="0"/>
        <a:ext cx="1150006" cy="1654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739"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a:t>
          </a:r>
          <a:r>
            <a:rPr lang="en-US" sz="1200" kern="1200"/>
            <a:t> 1</a:t>
          </a:r>
        </a:p>
      </dsp:txBody>
      <dsp:txXfrm>
        <a:off x="99821" y="0"/>
        <a:ext cx="1922998" cy="196164"/>
      </dsp:txXfrm>
    </dsp:sp>
    <dsp:sp modelId="{8A84D07E-BAF7-45BE-A72C-E85E7565F75A}">
      <dsp:nvSpPr>
        <dsp:cNvPr id="0" name=""/>
        <dsp:cNvSpPr/>
      </dsp:nvSpPr>
      <dsp:spPr>
        <a:xfrm>
          <a:off x="1908985"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sp:txBody>
      <dsp:txXfrm>
        <a:off x="2007067" y="0"/>
        <a:ext cx="1922998" cy="196164"/>
      </dsp:txXfrm>
    </dsp:sp>
    <dsp:sp modelId="{1943E669-9C6F-4AC4-849C-BF5F9E699820}">
      <dsp:nvSpPr>
        <dsp:cNvPr id="0" name=""/>
        <dsp:cNvSpPr/>
      </dsp:nvSpPr>
      <dsp:spPr>
        <a:xfrm>
          <a:off x="3816231"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3</a:t>
          </a:r>
        </a:p>
      </dsp:txBody>
      <dsp:txXfrm>
        <a:off x="3914313" y="0"/>
        <a:ext cx="1922998" cy="1961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758" y="0"/>
          <a:ext cx="1051199" cy="212555"/>
        </a:xfrm>
        <a:prstGeom prst="chevron">
          <a:avLst/>
        </a:prstGeom>
        <a:solidFill>
          <a:schemeClr val="accent3">
            <a:lumMod val="60000"/>
            <a:lumOff val="40000"/>
          </a:scheme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Sprint 1</a:t>
          </a:r>
        </a:p>
      </dsp:txBody>
      <dsp:txXfrm>
        <a:off x="108036" y="0"/>
        <a:ext cx="838644" cy="212555"/>
      </dsp:txXfrm>
    </dsp:sp>
    <dsp:sp modelId="{8A84D07E-BAF7-45BE-A72C-E85E7565F75A}">
      <dsp:nvSpPr>
        <dsp:cNvPr id="0" name=""/>
        <dsp:cNvSpPr/>
      </dsp:nvSpPr>
      <dsp:spPr>
        <a:xfrm>
          <a:off x="947838" y="0"/>
          <a:ext cx="1051199" cy="212555"/>
        </a:xfrm>
        <a:prstGeom prst="chevron">
          <a:avLst/>
        </a:prstGeom>
        <a:solidFill>
          <a:schemeClr val="accent3">
            <a:lumMod val="60000"/>
            <a:lumOff val="40000"/>
          </a:scheme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Sprint 2</a:t>
          </a:r>
        </a:p>
      </dsp:txBody>
      <dsp:txXfrm>
        <a:off x="1054116" y="0"/>
        <a:ext cx="838644" cy="21255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758" y="0"/>
          <a:ext cx="1051199" cy="212555"/>
        </a:xfrm>
        <a:prstGeom prst="chevron">
          <a:avLst/>
        </a:prstGeom>
        <a:solidFill>
          <a:schemeClr val="accent3">
            <a:lumMod val="60000"/>
            <a:lumOff val="40000"/>
          </a:scheme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Sprint 1</a:t>
          </a:r>
        </a:p>
      </dsp:txBody>
      <dsp:txXfrm>
        <a:off x="108036" y="0"/>
        <a:ext cx="838644" cy="212555"/>
      </dsp:txXfrm>
    </dsp:sp>
    <dsp:sp modelId="{8A84D07E-BAF7-45BE-A72C-E85E7565F75A}">
      <dsp:nvSpPr>
        <dsp:cNvPr id="0" name=""/>
        <dsp:cNvSpPr/>
      </dsp:nvSpPr>
      <dsp:spPr>
        <a:xfrm>
          <a:off x="949596" y="0"/>
          <a:ext cx="1051199" cy="212555"/>
        </a:xfrm>
        <a:prstGeom prst="chevron">
          <a:avLst/>
        </a:prstGeom>
        <a:solidFill>
          <a:schemeClr val="accent3">
            <a:lumMod val="60000"/>
            <a:lumOff val="40000"/>
          </a:scheme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Sprint 2</a:t>
          </a:r>
        </a:p>
      </dsp:txBody>
      <dsp:txXfrm>
        <a:off x="1055874" y="0"/>
        <a:ext cx="838644" cy="2125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758" y="0"/>
          <a:ext cx="1051199" cy="212555"/>
        </a:xfrm>
        <a:prstGeom prst="chevron">
          <a:avLst/>
        </a:prstGeom>
        <a:solidFill>
          <a:schemeClr val="accent3">
            <a:lumMod val="60000"/>
            <a:lumOff val="40000"/>
          </a:scheme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Sprint 1</a:t>
          </a:r>
        </a:p>
      </dsp:txBody>
      <dsp:txXfrm>
        <a:off x="108036" y="0"/>
        <a:ext cx="838644" cy="212555"/>
      </dsp:txXfrm>
    </dsp:sp>
    <dsp:sp modelId="{8A84D07E-BAF7-45BE-A72C-E85E7565F75A}">
      <dsp:nvSpPr>
        <dsp:cNvPr id="0" name=""/>
        <dsp:cNvSpPr/>
      </dsp:nvSpPr>
      <dsp:spPr>
        <a:xfrm>
          <a:off x="947838" y="0"/>
          <a:ext cx="1051199" cy="212555"/>
        </a:xfrm>
        <a:prstGeom prst="chevron">
          <a:avLst/>
        </a:prstGeom>
        <a:solidFill>
          <a:schemeClr val="accent3">
            <a:lumMod val="60000"/>
            <a:lumOff val="40000"/>
          </a:scheme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Sprint 2</a:t>
          </a:r>
        </a:p>
      </dsp:txBody>
      <dsp:txXfrm>
        <a:off x="1054116" y="0"/>
        <a:ext cx="838644" cy="21255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739"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a:t>
          </a:r>
          <a:r>
            <a:rPr lang="en-US" sz="1200" kern="1200"/>
            <a:t> 1</a:t>
          </a:r>
        </a:p>
      </dsp:txBody>
      <dsp:txXfrm>
        <a:off x="99821" y="0"/>
        <a:ext cx="1922998" cy="196164"/>
      </dsp:txXfrm>
    </dsp:sp>
    <dsp:sp modelId="{8A84D07E-BAF7-45BE-A72C-E85E7565F75A}">
      <dsp:nvSpPr>
        <dsp:cNvPr id="0" name=""/>
        <dsp:cNvSpPr/>
      </dsp:nvSpPr>
      <dsp:spPr>
        <a:xfrm>
          <a:off x="1908985"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sp:txBody>
      <dsp:txXfrm>
        <a:off x="2007067" y="0"/>
        <a:ext cx="1922998" cy="196164"/>
      </dsp:txXfrm>
    </dsp:sp>
    <dsp:sp modelId="{1943E669-9C6F-4AC4-849C-BF5F9E699820}">
      <dsp:nvSpPr>
        <dsp:cNvPr id="0" name=""/>
        <dsp:cNvSpPr/>
      </dsp:nvSpPr>
      <dsp:spPr>
        <a:xfrm>
          <a:off x="3816231"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3</a:t>
          </a:r>
        </a:p>
      </dsp:txBody>
      <dsp:txXfrm>
        <a:off x="3914313" y="0"/>
        <a:ext cx="1922998" cy="1961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739"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sp:txBody>
      <dsp:txXfrm>
        <a:off x="99821" y="0"/>
        <a:ext cx="1922998" cy="196164"/>
      </dsp:txXfrm>
    </dsp:sp>
    <dsp:sp modelId="{8A84D07E-BAF7-45BE-A72C-E85E7565F75A}">
      <dsp:nvSpPr>
        <dsp:cNvPr id="0" name=""/>
        <dsp:cNvSpPr/>
      </dsp:nvSpPr>
      <dsp:spPr>
        <a:xfrm>
          <a:off x="1908985"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sp:txBody>
      <dsp:txXfrm>
        <a:off x="2007067" y="0"/>
        <a:ext cx="1922998" cy="196164"/>
      </dsp:txXfrm>
    </dsp:sp>
    <dsp:sp modelId="{1943E669-9C6F-4AC4-849C-BF5F9E699820}">
      <dsp:nvSpPr>
        <dsp:cNvPr id="0" name=""/>
        <dsp:cNvSpPr/>
      </dsp:nvSpPr>
      <dsp:spPr>
        <a:xfrm>
          <a:off x="3816231"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3</a:t>
          </a:r>
        </a:p>
      </dsp:txBody>
      <dsp:txXfrm>
        <a:off x="3914313" y="0"/>
        <a:ext cx="1922998" cy="19616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739"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sp:txBody>
      <dsp:txXfrm>
        <a:off x="99821" y="0"/>
        <a:ext cx="1922998" cy="196164"/>
      </dsp:txXfrm>
    </dsp:sp>
    <dsp:sp modelId="{8A84D07E-BAF7-45BE-A72C-E85E7565F75A}">
      <dsp:nvSpPr>
        <dsp:cNvPr id="0" name=""/>
        <dsp:cNvSpPr/>
      </dsp:nvSpPr>
      <dsp:spPr>
        <a:xfrm>
          <a:off x="1908985"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sp:txBody>
      <dsp:txXfrm>
        <a:off x="2007067" y="0"/>
        <a:ext cx="1922998" cy="196164"/>
      </dsp:txXfrm>
    </dsp:sp>
    <dsp:sp modelId="{1943E669-9C6F-4AC4-849C-BF5F9E699820}">
      <dsp:nvSpPr>
        <dsp:cNvPr id="0" name=""/>
        <dsp:cNvSpPr/>
      </dsp:nvSpPr>
      <dsp:spPr>
        <a:xfrm>
          <a:off x="3816231" y="0"/>
          <a:ext cx="2119162" cy="196164"/>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3</a:t>
          </a:r>
        </a:p>
      </dsp:txBody>
      <dsp:txXfrm>
        <a:off x="3914313" y="0"/>
        <a:ext cx="1922998" cy="1961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13A60-DAE2-4EA8-BDDB-E1A1AD510D2D}">
      <dsp:nvSpPr>
        <dsp:cNvPr id="0" name=""/>
        <dsp:cNvSpPr/>
      </dsp:nvSpPr>
      <dsp:spPr>
        <a:xfrm>
          <a:off x="937" y="244263"/>
          <a:ext cx="1141879" cy="456751"/>
        </a:xfrm>
        <a:prstGeom prst="chevron">
          <a:avLst/>
        </a:prstGeom>
        <a:noFill/>
        <a:ln w="1905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de-DE" sz="900" kern="1200">
              <a:solidFill>
                <a:schemeClr val="tx1"/>
              </a:solidFill>
            </a:rPr>
            <a:t>Before Conversion</a:t>
          </a:r>
          <a:endParaRPr lang="en-DE" sz="900" kern="1200">
            <a:solidFill>
              <a:schemeClr val="tx1"/>
            </a:solidFill>
          </a:endParaRPr>
        </a:p>
      </dsp:txBody>
      <dsp:txXfrm>
        <a:off x="229313" y="244263"/>
        <a:ext cx="685128" cy="456751"/>
      </dsp:txXfrm>
    </dsp:sp>
    <dsp:sp modelId="{5B4185CC-99E4-4DFA-8E6B-85D12012A352}">
      <dsp:nvSpPr>
        <dsp:cNvPr id="0" name=""/>
        <dsp:cNvSpPr/>
      </dsp:nvSpPr>
      <dsp:spPr>
        <a:xfrm>
          <a:off x="1028629" y="244263"/>
          <a:ext cx="1141879" cy="456751"/>
        </a:xfrm>
        <a:prstGeom prst="chevron">
          <a:avLst/>
        </a:prstGeom>
        <a:noFill/>
        <a:ln w="1905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de-DE" sz="900" kern="1200">
              <a:solidFill>
                <a:schemeClr val="tx1"/>
              </a:solidFill>
            </a:rPr>
            <a:t>During Conversion</a:t>
          </a:r>
          <a:endParaRPr lang="en-DE" sz="900" kern="1200">
            <a:solidFill>
              <a:schemeClr val="tx1"/>
            </a:solidFill>
          </a:endParaRPr>
        </a:p>
      </dsp:txBody>
      <dsp:txXfrm>
        <a:off x="1257005" y="244263"/>
        <a:ext cx="685128" cy="456751"/>
      </dsp:txXfrm>
    </dsp:sp>
    <dsp:sp modelId="{ED545915-F227-44C6-BA62-2F0646C8A8D6}">
      <dsp:nvSpPr>
        <dsp:cNvPr id="0" name=""/>
        <dsp:cNvSpPr/>
      </dsp:nvSpPr>
      <dsp:spPr>
        <a:xfrm>
          <a:off x="2056320" y="244263"/>
          <a:ext cx="1141879" cy="456751"/>
        </a:xfrm>
        <a:prstGeom prst="chevron">
          <a:avLst/>
        </a:prstGeom>
        <a:noFill/>
        <a:ln w="1905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de-DE" sz="900" kern="1200">
              <a:solidFill>
                <a:schemeClr val="tx1"/>
              </a:solidFill>
            </a:rPr>
            <a:t>After </a:t>
          </a:r>
          <a:r>
            <a:rPr lang="en-US" sz="900" kern="1200" noProof="0">
              <a:solidFill>
                <a:schemeClr val="tx1"/>
              </a:solidFill>
            </a:rPr>
            <a:t>Conversion</a:t>
          </a:r>
        </a:p>
      </dsp:txBody>
      <dsp:txXfrm>
        <a:off x="2284696" y="244263"/>
        <a:ext cx="685128" cy="4567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4D07E-BAF7-45BE-A72C-E85E7565F75A}">
      <dsp:nvSpPr>
        <dsp:cNvPr id="0" name=""/>
        <dsp:cNvSpPr/>
      </dsp:nvSpPr>
      <dsp:spPr>
        <a:xfrm>
          <a:off x="1844" y="0"/>
          <a:ext cx="3773200" cy="196408"/>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Wave 2</a:t>
          </a:r>
        </a:p>
      </dsp:txBody>
      <dsp:txXfrm>
        <a:off x="100048" y="0"/>
        <a:ext cx="3576792" cy="1964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13A60-DAE2-4EA8-BDDB-E1A1AD510D2D}">
      <dsp:nvSpPr>
        <dsp:cNvPr id="0" name=""/>
        <dsp:cNvSpPr/>
      </dsp:nvSpPr>
      <dsp:spPr>
        <a:xfrm>
          <a:off x="937" y="244263"/>
          <a:ext cx="1141879" cy="456751"/>
        </a:xfrm>
        <a:prstGeom prst="chevron">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de-DE" sz="1100" kern="1200"/>
            <a:t>Wave 1</a:t>
          </a:r>
          <a:endParaRPr lang="en-DE" sz="1100" kern="1200"/>
        </a:p>
      </dsp:txBody>
      <dsp:txXfrm>
        <a:off x="229313" y="244263"/>
        <a:ext cx="685128" cy="456751"/>
      </dsp:txXfrm>
    </dsp:sp>
    <dsp:sp modelId="{5B4185CC-99E4-4DFA-8E6B-85D12012A352}">
      <dsp:nvSpPr>
        <dsp:cNvPr id="0" name=""/>
        <dsp:cNvSpPr/>
      </dsp:nvSpPr>
      <dsp:spPr>
        <a:xfrm>
          <a:off x="1028629" y="244263"/>
          <a:ext cx="1141879" cy="456751"/>
        </a:xfrm>
        <a:prstGeom prst="chevron">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de-DE" sz="1100" kern="1200"/>
            <a:t>Wave 2</a:t>
          </a:r>
          <a:endParaRPr lang="en-DE" sz="1100" kern="1200"/>
        </a:p>
      </dsp:txBody>
      <dsp:txXfrm>
        <a:off x="1257005" y="244263"/>
        <a:ext cx="685128" cy="456751"/>
      </dsp:txXfrm>
    </dsp:sp>
    <dsp:sp modelId="{ED545915-F227-44C6-BA62-2F0646C8A8D6}">
      <dsp:nvSpPr>
        <dsp:cNvPr id="0" name=""/>
        <dsp:cNvSpPr/>
      </dsp:nvSpPr>
      <dsp:spPr>
        <a:xfrm>
          <a:off x="2056320" y="244263"/>
          <a:ext cx="1141879" cy="456751"/>
        </a:xfrm>
        <a:prstGeom prst="chevron">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de-DE" sz="1100" kern="1200"/>
            <a:t>Wave 3</a:t>
          </a:r>
          <a:endParaRPr lang="en-DE" sz="1100" kern="1200"/>
        </a:p>
      </dsp:txBody>
      <dsp:txXfrm>
        <a:off x="2284696" y="244263"/>
        <a:ext cx="685128" cy="45675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7CD1E-8FB0-4159-9E95-30FC9411F10F}">
      <dsp:nvSpPr>
        <dsp:cNvPr id="0" name=""/>
        <dsp:cNvSpPr/>
      </dsp:nvSpPr>
      <dsp:spPr>
        <a:xfrm>
          <a:off x="223936" y="570"/>
          <a:ext cx="829102" cy="41455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de-DE" sz="1200" kern="1200"/>
            <a:t>Finance</a:t>
          </a:r>
          <a:endParaRPr lang="en-DE" sz="1200" kern="1200"/>
        </a:p>
      </dsp:txBody>
      <dsp:txXfrm>
        <a:off x="236078" y="12712"/>
        <a:ext cx="804818" cy="390267"/>
      </dsp:txXfrm>
    </dsp:sp>
    <dsp:sp modelId="{05E00C8C-DEA8-42F4-B9AE-BF6AE37ABDEB}">
      <dsp:nvSpPr>
        <dsp:cNvPr id="0" name=""/>
        <dsp:cNvSpPr/>
      </dsp:nvSpPr>
      <dsp:spPr>
        <a:xfrm>
          <a:off x="261126" y="415122"/>
          <a:ext cx="91440" cy="310913"/>
        </a:xfrm>
        <a:custGeom>
          <a:avLst/>
          <a:gdLst/>
          <a:ahLst/>
          <a:cxnLst/>
          <a:rect l="0" t="0" r="0" b="0"/>
          <a:pathLst>
            <a:path>
              <a:moveTo>
                <a:pt x="45720" y="0"/>
              </a:moveTo>
              <a:lnTo>
                <a:pt x="45720" y="310913"/>
              </a:lnTo>
              <a:lnTo>
                <a:pt x="128630" y="310913"/>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C457BE-A957-46A9-91F8-2DDF72045283}">
      <dsp:nvSpPr>
        <dsp:cNvPr id="0" name=""/>
        <dsp:cNvSpPr/>
      </dsp:nvSpPr>
      <dsp:spPr>
        <a:xfrm>
          <a:off x="389757" y="518759"/>
          <a:ext cx="663281" cy="41455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de-DE" sz="800" b="0" i="0" kern="1200"/>
            <a:t>Treasury Management</a:t>
          </a:r>
          <a:endParaRPr lang="en-DE" sz="800" kern="1200"/>
        </a:p>
      </dsp:txBody>
      <dsp:txXfrm>
        <a:off x="401899" y="530901"/>
        <a:ext cx="638997" cy="390267"/>
      </dsp:txXfrm>
    </dsp:sp>
    <dsp:sp modelId="{91E2BD7F-E056-46EA-A9E2-B987F4FF8498}">
      <dsp:nvSpPr>
        <dsp:cNvPr id="0" name=""/>
        <dsp:cNvSpPr/>
      </dsp:nvSpPr>
      <dsp:spPr>
        <a:xfrm>
          <a:off x="261126" y="415122"/>
          <a:ext cx="91440" cy="829102"/>
        </a:xfrm>
        <a:custGeom>
          <a:avLst/>
          <a:gdLst/>
          <a:ahLst/>
          <a:cxnLst/>
          <a:rect l="0" t="0" r="0" b="0"/>
          <a:pathLst>
            <a:path>
              <a:moveTo>
                <a:pt x="45720" y="0"/>
              </a:moveTo>
              <a:lnTo>
                <a:pt x="45720" y="829102"/>
              </a:lnTo>
              <a:lnTo>
                <a:pt x="128630" y="82910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90C999-B8AE-4ADD-ADF7-45B599222074}">
      <dsp:nvSpPr>
        <dsp:cNvPr id="0" name=""/>
        <dsp:cNvSpPr/>
      </dsp:nvSpPr>
      <dsp:spPr>
        <a:xfrm>
          <a:off x="389757" y="1036948"/>
          <a:ext cx="663281" cy="41455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de-DE" sz="800" b="0" i="0" kern="1200"/>
            <a:t>Accounting and Financial Close</a:t>
          </a:r>
          <a:endParaRPr lang="en-DE" sz="800" kern="1200"/>
        </a:p>
      </dsp:txBody>
      <dsp:txXfrm>
        <a:off x="401899" y="1049090"/>
        <a:ext cx="638997" cy="390267"/>
      </dsp:txXfrm>
    </dsp:sp>
    <dsp:sp modelId="{74A0D89C-FB07-43C5-B1D1-009256A2A4A9}">
      <dsp:nvSpPr>
        <dsp:cNvPr id="0" name=""/>
        <dsp:cNvSpPr/>
      </dsp:nvSpPr>
      <dsp:spPr>
        <a:xfrm>
          <a:off x="1260314" y="570"/>
          <a:ext cx="829102" cy="41455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de-DE" sz="1200" b="0" i="0" kern="1200"/>
            <a:t>Human Resources</a:t>
          </a:r>
          <a:endParaRPr lang="en-DE" sz="1200" kern="1200"/>
        </a:p>
      </dsp:txBody>
      <dsp:txXfrm>
        <a:off x="1272456" y="12712"/>
        <a:ext cx="804818" cy="390267"/>
      </dsp:txXfrm>
    </dsp:sp>
    <dsp:sp modelId="{BD215FF9-24E5-4A17-BF9B-D8D7BB127314}">
      <dsp:nvSpPr>
        <dsp:cNvPr id="0" name=""/>
        <dsp:cNvSpPr/>
      </dsp:nvSpPr>
      <dsp:spPr>
        <a:xfrm>
          <a:off x="1297505" y="415122"/>
          <a:ext cx="91440" cy="310913"/>
        </a:xfrm>
        <a:custGeom>
          <a:avLst/>
          <a:gdLst/>
          <a:ahLst/>
          <a:cxnLst/>
          <a:rect l="0" t="0" r="0" b="0"/>
          <a:pathLst>
            <a:path>
              <a:moveTo>
                <a:pt x="45720" y="0"/>
              </a:moveTo>
              <a:lnTo>
                <a:pt x="45720" y="310913"/>
              </a:lnTo>
              <a:lnTo>
                <a:pt x="128630" y="310913"/>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9B608F-7130-41D2-B0F4-F5AFB0BF7BDF}">
      <dsp:nvSpPr>
        <dsp:cNvPr id="0" name=""/>
        <dsp:cNvSpPr/>
      </dsp:nvSpPr>
      <dsp:spPr>
        <a:xfrm>
          <a:off x="1426135" y="518759"/>
          <a:ext cx="663281" cy="41455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i="0" kern="1200"/>
            <a:t>Core HR and Time Recording</a:t>
          </a:r>
          <a:endParaRPr lang="en-DE" sz="800" kern="1200"/>
        </a:p>
      </dsp:txBody>
      <dsp:txXfrm>
        <a:off x="1438277" y="530901"/>
        <a:ext cx="638997" cy="39026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B145E-F549-4D31-9B54-F8F09382FA5C}">
      <dsp:nvSpPr>
        <dsp:cNvPr id="0" name=""/>
        <dsp:cNvSpPr/>
      </dsp:nvSpPr>
      <dsp:spPr>
        <a:xfrm>
          <a:off x="996430" y="513289"/>
          <a:ext cx="545293" cy="189275"/>
        </a:xfrm>
        <a:custGeom>
          <a:avLst/>
          <a:gdLst/>
          <a:ahLst/>
          <a:cxnLst/>
          <a:rect l="0" t="0" r="0" b="0"/>
          <a:pathLst>
            <a:path>
              <a:moveTo>
                <a:pt x="0" y="0"/>
              </a:moveTo>
              <a:lnTo>
                <a:pt x="0" y="94637"/>
              </a:lnTo>
              <a:lnTo>
                <a:pt x="545293" y="94637"/>
              </a:lnTo>
              <a:lnTo>
                <a:pt x="545293" y="18927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F8B83A-2341-4F12-89FF-54B84B700378}">
      <dsp:nvSpPr>
        <dsp:cNvPr id="0" name=""/>
        <dsp:cNvSpPr/>
      </dsp:nvSpPr>
      <dsp:spPr>
        <a:xfrm>
          <a:off x="451136" y="513289"/>
          <a:ext cx="545293" cy="189275"/>
        </a:xfrm>
        <a:custGeom>
          <a:avLst/>
          <a:gdLst/>
          <a:ahLst/>
          <a:cxnLst/>
          <a:rect l="0" t="0" r="0" b="0"/>
          <a:pathLst>
            <a:path>
              <a:moveTo>
                <a:pt x="545293" y="0"/>
              </a:moveTo>
              <a:lnTo>
                <a:pt x="545293" y="94637"/>
              </a:lnTo>
              <a:lnTo>
                <a:pt x="0" y="94637"/>
              </a:lnTo>
              <a:lnTo>
                <a:pt x="0" y="18927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F4D115-5FA8-4919-8CF2-3DC0841B8A17}">
      <dsp:nvSpPr>
        <dsp:cNvPr id="0" name=""/>
        <dsp:cNvSpPr/>
      </dsp:nvSpPr>
      <dsp:spPr>
        <a:xfrm>
          <a:off x="545774" y="62633"/>
          <a:ext cx="901312" cy="45065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a:t>S4 Conversion</a:t>
          </a:r>
          <a:endParaRPr lang="en-DE" sz="1200" kern="1200"/>
        </a:p>
      </dsp:txBody>
      <dsp:txXfrm>
        <a:off x="545774" y="62633"/>
        <a:ext cx="901312" cy="450656"/>
      </dsp:txXfrm>
    </dsp:sp>
    <dsp:sp modelId="{FFD0CA25-F50D-47FA-8246-1F8BE6D5E415}">
      <dsp:nvSpPr>
        <dsp:cNvPr id="0" name=""/>
        <dsp:cNvSpPr/>
      </dsp:nvSpPr>
      <dsp:spPr>
        <a:xfrm>
          <a:off x="480" y="702565"/>
          <a:ext cx="901312" cy="45065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a:t>Finance</a:t>
          </a:r>
          <a:endParaRPr lang="en-DE" sz="1200" kern="1200"/>
        </a:p>
      </dsp:txBody>
      <dsp:txXfrm>
        <a:off x="480" y="702565"/>
        <a:ext cx="901312" cy="450656"/>
      </dsp:txXfrm>
    </dsp:sp>
    <dsp:sp modelId="{DCCCB0C4-E4FB-43CE-8709-4CDD0CF05BD6}">
      <dsp:nvSpPr>
        <dsp:cNvPr id="0" name=""/>
        <dsp:cNvSpPr/>
      </dsp:nvSpPr>
      <dsp:spPr>
        <a:xfrm>
          <a:off x="1091068" y="702565"/>
          <a:ext cx="901312" cy="45065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a:t>Human Resources</a:t>
          </a:r>
          <a:endParaRPr lang="en-DE" sz="1200" kern="1200"/>
        </a:p>
      </dsp:txBody>
      <dsp:txXfrm>
        <a:off x="1091068" y="702565"/>
        <a:ext cx="901312" cy="45065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13A60-DAE2-4EA8-BDDB-E1A1AD510D2D}">
      <dsp:nvSpPr>
        <dsp:cNvPr id="0" name=""/>
        <dsp:cNvSpPr/>
      </dsp:nvSpPr>
      <dsp:spPr>
        <a:xfrm>
          <a:off x="937" y="244263"/>
          <a:ext cx="1141879" cy="456751"/>
        </a:xfrm>
        <a:prstGeom prst="chevron">
          <a:avLst/>
        </a:prstGeom>
        <a:noFill/>
        <a:ln w="1905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de-DE" sz="900" kern="1200">
              <a:solidFill>
                <a:schemeClr val="tx1"/>
              </a:solidFill>
            </a:rPr>
            <a:t>Before Conversion</a:t>
          </a:r>
          <a:endParaRPr lang="en-DE" sz="900" kern="1200">
            <a:solidFill>
              <a:schemeClr val="tx1"/>
            </a:solidFill>
          </a:endParaRPr>
        </a:p>
      </dsp:txBody>
      <dsp:txXfrm>
        <a:off x="229313" y="244263"/>
        <a:ext cx="685128" cy="456751"/>
      </dsp:txXfrm>
    </dsp:sp>
    <dsp:sp modelId="{5B4185CC-99E4-4DFA-8E6B-85D12012A352}">
      <dsp:nvSpPr>
        <dsp:cNvPr id="0" name=""/>
        <dsp:cNvSpPr/>
      </dsp:nvSpPr>
      <dsp:spPr>
        <a:xfrm>
          <a:off x="1028629" y="244263"/>
          <a:ext cx="1141879" cy="456751"/>
        </a:xfrm>
        <a:prstGeom prst="chevron">
          <a:avLst/>
        </a:prstGeom>
        <a:noFill/>
        <a:ln w="1905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de-DE" sz="900" kern="1200">
              <a:solidFill>
                <a:schemeClr val="tx1"/>
              </a:solidFill>
            </a:rPr>
            <a:t>During Conversion</a:t>
          </a:r>
          <a:endParaRPr lang="en-DE" sz="900" kern="1200">
            <a:solidFill>
              <a:schemeClr val="tx1"/>
            </a:solidFill>
          </a:endParaRPr>
        </a:p>
      </dsp:txBody>
      <dsp:txXfrm>
        <a:off x="1257005" y="244263"/>
        <a:ext cx="685128" cy="456751"/>
      </dsp:txXfrm>
    </dsp:sp>
    <dsp:sp modelId="{ED545915-F227-44C6-BA62-2F0646C8A8D6}">
      <dsp:nvSpPr>
        <dsp:cNvPr id="0" name=""/>
        <dsp:cNvSpPr/>
      </dsp:nvSpPr>
      <dsp:spPr>
        <a:xfrm>
          <a:off x="2056320" y="244263"/>
          <a:ext cx="1141879" cy="456751"/>
        </a:xfrm>
        <a:prstGeom prst="chevron">
          <a:avLst/>
        </a:prstGeom>
        <a:noFill/>
        <a:ln w="1905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de-DE" sz="900" kern="1200">
              <a:solidFill>
                <a:schemeClr val="tx1"/>
              </a:solidFill>
            </a:rPr>
            <a:t>After </a:t>
          </a:r>
          <a:r>
            <a:rPr lang="en-US" sz="900" kern="1200" noProof="0">
              <a:solidFill>
                <a:schemeClr val="tx1"/>
              </a:solidFill>
            </a:rPr>
            <a:t>Conversion</a:t>
          </a:r>
        </a:p>
      </dsp:txBody>
      <dsp:txXfrm>
        <a:off x="2284696" y="244263"/>
        <a:ext cx="685128" cy="45675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13A60-DAE2-4EA8-BDDB-E1A1AD510D2D}">
      <dsp:nvSpPr>
        <dsp:cNvPr id="0" name=""/>
        <dsp:cNvSpPr/>
      </dsp:nvSpPr>
      <dsp:spPr>
        <a:xfrm>
          <a:off x="937" y="244263"/>
          <a:ext cx="1141879" cy="456751"/>
        </a:xfrm>
        <a:prstGeom prst="chevron">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de-DE" sz="1100" kern="1200"/>
            <a:t>Wave 1</a:t>
          </a:r>
          <a:endParaRPr lang="en-DE" sz="1100" kern="1200"/>
        </a:p>
      </dsp:txBody>
      <dsp:txXfrm>
        <a:off x="229313" y="244263"/>
        <a:ext cx="685128" cy="456751"/>
      </dsp:txXfrm>
    </dsp:sp>
    <dsp:sp modelId="{5B4185CC-99E4-4DFA-8E6B-85D12012A352}">
      <dsp:nvSpPr>
        <dsp:cNvPr id="0" name=""/>
        <dsp:cNvSpPr/>
      </dsp:nvSpPr>
      <dsp:spPr>
        <a:xfrm>
          <a:off x="1028629" y="244263"/>
          <a:ext cx="1141879" cy="456751"/>
        </a:xfrm>
        <a:prstGeom prst="chevron">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de-DE" sz="1100" kern="1200"/>
            <a:t>Wave 2</a:t>
          </a:r>
          <a:endParaRPr lang="en-DE" sz="1100" kern="1200"/>
        </a:p>
      </dsp:txBody>
      <dsp:txXfrm>
        <a:off x="1257005" y="244263"/>
        <a:ext cx="685128" cy="456751"/>
      </dsp:txXfrm>
    </dsp:sp>
    <dsp:sp modelId="{ED545915-F227-44C6-BA62-2F0646C8A8D6}">
      <dsp:nvSpPr>
        <dsp:cNvPr id="0" name=""/>
        <dsp:cNvSpPr/>
      </dsp:nvSpPr>
      <dsp:spPr>
        <a:xfrm>
          <a:off x="2056320" y="244263"/>
          <a:ext cx="1141879" cy="456751"/>
        </a:xfrm>
        <a:prstGeom prst="chevron">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de-DE" sz="1100" kern="1200"/>
            <a:t>Wave 3</a:t>
          </a:r>
          <a:endParaRPr lang="en-DE" sz="1100" kern="1200"/>
        </a:p>
      </dsp:txBody>
      <dsp:txXfrm>
        <a:off x="2284696" y="244263"/>
        <a:ext cx="685128" cy="45675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7CD1E-8FB0-4159-9E95-30FC9411F10F}">
      <dsp:nvSpPr>
        <dsp:cNvPr id="0" name=""/>
        <dsp:cNvSpPr/>
      </dsp:nvSpPr>
      <dsp:spPr>
        <a:xfrm>
          <a:off x="223936" y="570"/>
          <a:ext cx="829102" cy="41455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de-DE" sz="1200" kern="1200"/>
            <a:t>Finance</a:t>
          </a:r>
          <a:endParaRPr lang="en-DE" sz="1200" kern="1200"/>
        </a:p>
      </dsp:txBody>
      <dsp:txXfrm>
        <a:off x="236078" y="12712"/>
        <a:ext cx="804818" cy="390267"/>
      </dsp:txXfrm>
    </dsp:sp>
    <dsp:sp modelId="{05E00C8C-DEA8-42F4-B9AE-BF6AE37ABDEB}">
      <dsp:nvSpPr>
        <dsp:cNvPr id="0" name=""/>
        <dsp:cNvSpPr/>
      </dsp:nvSpPr>
      <dsp:spPr>
        <a:xfrm>
          <a:off x="261126" y="415122"/>
          <a:ext cx="91440" cy="310913"/>
        </a:xfrm>
        <a:custGeom>
          <a:avLst/>
          <a:gdLst/>
          <a:ahLst/>
          <a:cxnLst/>
          <a:rect l="0" t="0" r="0" b="0"/>
          <a:pathLst>
            <a:path>
              <a:moveTo>
                <a:pt x="45720" y="0"/>
              </a:moveTo>
              <a:lnTo>
                <a:pt x="45720" y="310913"/>
              </a:lnTo>
              <a:lnTo>
                <a:pt x="128630" y="310913"/>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C457BE-A957-46A9-91F8-2DDF72045283}">
      <dsp:nvSpPr>
        <dsp:cNvPr id="0" name=""/>
        <dsp:cNvSpPr/>
      </dsp:nvSpPr>
      <dsp:spPr>
        <a:xfrm>
          <a:off x="389757" y="518759"/>
          <a:ext cx="663281" cy="41455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de-DE" sz="800" b="0" i="0" kern="1200"/>
            <a:t>Treasury Management</a:t>
          </a:r>
          <a:endParaRPr lang="en-DE" sz="800" kern="1200"/>
        </a:p>
      </dsp:txBody>
      <dsp:txXfrm>
        <a:off x="401899" y="530901"/>
        <a:ext cx="638997" cy="390267"/>
      </dsp:txXfrm>
    </dsp:sp>
    <dsp:sp modelId="{91E2BD7F-E056-46EA-A9E2-B987F4FF8498}">
      <dsp:nvSpPr>
        <dsp:cNvPr id="0" name=""/>
        <dsp:cNvSpPr/>
      </dsp:nvSpPr>
      <dsp:spPr>
        <a:xfrm>
          <a:off x="261126" y="415122"/>
          <a:ext cx="91440" cy="829102"/>
        </a:xfrm>
        <a:custGeom>
          <a:avLst/>
          <a:gdLst/>
          <a:ahLst/>
          <a:cxnLst/>
          <a:rect l="0" t="0" r="0" b="0"/>
          <a:pathLst>
            <a:path>
              <a:moveTo>
                <a:pt x="45720" y="0"/>
              </a:moveTo>
              <a:lnTo>
                <a:pt x="45720" y="829102"/>
              </a:lnTo>
              <a:lnTo>
                <a:pt x="128630" y="82910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90C999-B8AE-4ADD-ADF7-45B599222074}">
      <dsp:nvSpPr>
        <dsp:cNvPr id="0" name=""/>
        <dsp:cNvSpPr/>
      </dsp:nvSpPr>
      <dsp:spPr>
        <a:xfrm>
          <a:off x="389757" y="1036948"/>
          <a:ext cx="663281" cy="41455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de-DE" sz="800" b="0" i="0" kern="1200"/>
            <a:t>Accounting and Financial Close</a:t>
          </a:r>
          <a:endParaRPr lang="en-DE" sz="800" kern="1200"/>
        </a:p>
      </dsp:txBody>
      <dsp:txXfrm>
        <a:off x="401899" y="1049090"/>
        <a:ext cx="638997" cy="390267"/>
      </dsp:txXfrm>
    </dsp:sp>
    <dsp:sp modelId="{74A0D89C-FB07-43C5-B1D1-009256A2A4A9}">
      <dsp:nvSpPr>
        <dsp:cNvPr id="0" name=""/>
        <dsp:cNvSpPr/>
      </dsp:nvSpPr>
      <dsp:spPr>
        <a:xfrm>
          <a:off x="1260314" y="570"/>
          <a:ext cx="829102" cy="41455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de-DE" sz="1200" b="0" i="0" kern="1200"/>
            <a:t>Human Resources</a:t>
          </a:r>
          <a:endParaRPr lang="en-DE" sz="1200" kern="1200"/>
        </a:p>
      </dsp:txBody>
      <dsp:txXfrm>
        <a:off x="1272456" y="12712"/>
        <a:ext cx="804818" cy="390267"/>
      </dsp:txXfrm>
    </dsp:sp>
    <dsp:sp modelId="{BD215FF9-24E5-4A17-BF9B-D8D7BB127314}">
      <dsp:nvSpPr>
        <dsp:cNvPr id="0" name=""/>
        <dsp:cNvSpPr/>
      </dsp:nvSpPr>
      <dsp:spPr>
        <a:xfrm>
          <a:off x="1297505" y="415122"/>
          <a:ext cx="91440" cy="310913"/>
        </a:xfrm>
        <a:custGeom>
          <a:avLst/>
          <a:gdLst/>
          <a:ahLst/>
          <a:cxnLst/>
          <a:rect l="0" t="0" r="0" b="0"/>
          <a:pathLst>
            <a:path>
              <a:moveTo>
                <a:pt x="45720" y="0"/>
              </a:moveTo>
              <a:lnTo>
                <a:pt x="45720" y="310913"/>
              </a:lnTo>
              <a:lnTo>
                <a:pt x="128630" y="310913"/>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9B608F-7130-41D2-B0F4-F5AFB0BF7BDF}">
      <dsp:nvSpPr>
        <dsp:cNvPr id="0" name=""/>
        <dsp:cNvSpPr/>
      </dsp:nvSpPr>
      <dsp:spPr>
        <a:xfrm>
          <a:off x="1426135" y="518759"/>
          <a:ext cx="663281" cy="41455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i="0" kern="1200"/>
            <a:t>Core HR and Time Recording</a:t>
          </a:r>
          <a:endParaRPr lang="en-DE" sz="800" kern="1200"/>
        </a:p>
      </dsp:txBody>
      <dsp:txXfrm>
        <a:off x="1438277" y="530901"/>
        <a:ext cx="638997" cy="39026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B145E-F549-4D31-9B54-F8F09382FA5C}">
      <dsp:nvSpPr>
        <dsp:cNvPr id="0" name=""/>
        <dsp:cNvSpPr/>
      </dsp:nvSpPr>
      <dsp:spPr>
        <a:xfrm>
          <a:off x="996430" y="513289"/>
          <a:ext cx="545293" cy="189275"/>
        </a:xfrm>
        <a:custGeom>
          <a:avLst/>
          <a:gdLst/>
          <a:ahLst/>
          <a:cxnLst/>
          <a:rect l="0" t="0" r="0" b="0"/>
          <a:pathLst>
            <a:path>
              <a:moveTo>
                <a:pt x="0" y="0"/>
              </a:moveTo>
              <a:lnTo>
                <a:pt x="0" y="94637"/>
              </a:lnTo>
              <a:lnTo>
                <a:pt x="545293" y="94637"/>
              </a:lnTo>
              <a:lnTo>
                <a:pt x="545293" y="18927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F8B83A-2341-4F12-89FF-54B84B700378}">
      <dsp:nvSpPr>
        <dsp:cNvPr id="0" name=""/>
        <dsp:cNvSpPr/>
      </dsp:nvSpPr>
      <dsp:spPr>
        <a:xfrm>
          <a:off x="451136" y="513289"/>
          <a:ext cx="545293" cy="189275"/>
        </a:xfrm>
        <a:custGeom>
          <a:avLst/>
          <a:gdLst/>
          <a:ahLst/>
          <a:cxnLst/>
          <a:rect l="0" t="0" r="0" b="0"/>
          <a:pathLst>
            <a:path>
              <a:moveTo>
                <a:pt x="545293" y="0"/>
              </a:moveTo>
              <a:lnTo>
                <a:pt x="545293" y="94637"/>
              </a:lnTo>
              <a:lnTo>
                <a:pt x="0" y="94637"/>
              </a:lnTo>
              <a:lnTo>
                <a:pt x="0" y="18927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F4D115-5FA8-4919-8CF2-3DC0841B8A17}">
      <dsp:nvSpPr>
        <dsp:cNvPr id="0" name=""/>
        <dsp:cNvSpPr/>
      </dsp:nvSpPr>
      <dsp:spPr>
        <a:xfrm>
          <a:off x="545774" y="62633"/>
          <a:ext cx="901312" cy="45065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a:t>S4 Conversion</a:t>
          </a:r>
          <a:endParaRPr lang="en-DE" sz="1200" kern="1200"/>
        </a:p>
      </dsp:txBody>
      <dsp:txXfrm>
        <a:off x="545774" y="62633"/>
        <a:ext cx="901312" cy="450656"/>
      </dsp:txXfrm>
    </dsp:sp>
    <dsp:sp modelId="{FFD0CA25-F50D-47FA-8246-1F8BE6D5E415}">
      <dsp:nvSpPr>
        <dsp:cNvPr id="0" name=""/>
        <dsp:cNvSpPr/>
      </dsp:nvSpPr>
      <dsp:spPr>
        <a:xfrm>
          <a:off x="480" y="702565"/>
          <a:ext cx="901312" cy="45065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a:t>Finance</a:t>
          </a:r>
          <a:endParaRPr lang="en-DE" sz="1200" kern="1200"/>
        </a:p>
      </dsp:txBody>
      <dsp:txXfrm>
        <a:off x="480" y="702565"/>
        <a:ext cx="901312" cy="450656"/>
      </dsp:txXfrm>
    </dsp:sp>
    <dsp:sp modelId="{DCCCB0C4-E4FB-43CE-8709-4CDD0CF05BD6}">
      <dsp:nvSpPr>
        <dsp:cNvPr id="0" name=""/>
        <dsp:cNvSpPr/>
      </dsp:nvSpPr>
      <dsp:spPr>
        <a:xfrm>
          <a:off x="1091068" y="702565"/>
          <a:ext cx="901312" cy="45065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a:t>Human Resources</a:t>
          </a:r>
          <a:endParaRPr lang="en-DE" sz="1200" kern="1200"/>
        </a:p>
      </dsp:txBody>
      <dsp:txXfrm>
        <a:off x="1091068" y="702565"/>
        <a:ext cx="901312" cy="450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4D07E-BAF7-45BE-A72C-E85E7565F75A}">
      <dsp:nvSpPr>
        <dsp:cNvPr id="0" name=""/>
        <dsp:cNvSpPr/>
      </dsp:nvSpPr>
      <dsp:spPr>
        <a:xfrm>
          <a:off x="1850" y="0"/>
          <a:ext cx="3785362" cy="205346"/>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2</a:t>
          </a:r>
        </a:p>
      </dsp:txBody>
      <dsp:txXfrm>
        <a:off x="104523" y="0"/>
        <a:ext cx="3580016" cy="205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0B215-F997-44BE-B219-9AE89260F28C}">
      <dsp:nvSpPr>
        <dsp:cNvPr id="0" name=""/>
        <dsp:cNvSpPr/>
      </dsp:nvSpPr>
      <dsp:spPr>
        <a:xfrm>
          <a:off x="1085" y="0"/>
          <a:ext cx="1322456" cy="170725"/>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1</a:t>
          </a:r>
        </a:p>
      </dsp:txBody>
      <dsp:txXfrm>
        <a:off x="86448" y="0"/>
        <a:ext cx="1151731" cy="170725"/>
      </dsp:txXfrm>
    </dsp:sp>
    <dsp:sp modelId="{A72084B4-05C7-4422-AE82-6C57A61D8B4B}">
      <dsp:nvSpPr>
        <dsp:cNvPr id="0" name=""/>
        <dsp:cNvSpPr/>
      </dsp:nvSpPr>
      <dsp:spPr>
        <a:xfrm>
          <a:off x="1191296" y="0"/>
          <a:ext cx="1322456" cy="170725"/>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2</a:t>
          </a:r>
        </a:p>
      </dsp:txBody>
      <dsp:txXfrm>
        <a:off x="1276659" y="0"/>
        <a:ext cx="1151731" cy="170725"/>
      </dsp:txXfrm>
    </dsp:sp>
    <dsp:sp modelId="{94110DCD-141A-4239-8D4F-C34DCE6270B4}">
      <dsp:nvSpPr>
        <dsp:cNvPr id="0" name=""/>
        <dsp:cNvSpPr/>
      </dsp:nvSpPr>
      <dsp:spPr>
        <a:xfrm>
          <a:off x="2381507" y="0"/>
          <a:ext cx="1322456" cy="170725"/>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3</a:t>
          </a:r>
        </a:p>
      </dsp:txBody>
      <dsp:txXfrm>
        <a:off x="2466870" y="0"/>
        <a:ext cx="1151731" cy="1707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0B215-F997-44BE-B219-9AE89260F28C}">
      <dsp:nvSpPr>
        <dsp:cNvPr id="0" name=""/>
        <dsp:cNvSpPr/>
      </dsp:nvSpPr>
      <dsp:spPr>
        <a:xfrm>
          <a:off x="1098" y="0"/>
          <a:ext cx="1337955" cy="165446"/>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1</a:t>
          </a:r>
        </a:p>
      </dsp:txBody>
      <dsp:txXfrm>
        <a:off x="83821" y="0"/>
        <a:ext cx="1172509" cy="165446"/>
      </dsp:txXfrm>
    </dsp:sp>
    <dsp:sp modelId="{A72084B4-05C7-4422-AE82-6C57A61D8B4B}">
      <dsp:nvSpPr>
        <dsp:cNvPr id="0" name=""/>
        <dsp:cNvSpPr/>
      </dsp:nvSpPr>
      <dsp:spPr>
        <a:xfrm>
          <a:off x="1205258" y="0"/>
          <a:ext cx="1337955" cy="165446"/>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2</a:t>
          </a:r>
        </a:p>
      </dsp:txBody>
      <dsp:txXfrm>
        <a:off x="1287981" y="0"/>
        <a:ext cx="1172509" cy="165446"/>
      </dsp:txXfrm>
    </dsp:sp>
    <dsp:sp modelId="{94110DCD-141A-4239-8D4F-C34DCE6270B4}">
      <dsp:nvSpPr>
        <dsp:cNvPr id="0" name=""/>
        <dsp:cNvSpPr/>
      </dsp:nvSpPr>
      <dsp:spPr>
        <a:xfrm>
          <a:off x="2409418" y="0"/>
          <a:ext cx="1337955" cy="165446"/>
        </a:xfrm>
        <a:prstGeom prst="chevron">
          <a:avLst/>
        </a:prstGeom>
        <a:solidFill>
          <a:srgbClr val="4CC5FF"/>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t>Sprint 3</a:t>
          </a:r>
        </a:p>
      </dsp:txBody>
      <dsp:txXfrm>
        <a:off x="2492141" y="0"/>
        <a:ext cx="1172509" cy="1654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840" y="0"/>
          <a:ext cx="3765200" cy="196171"/>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sp:txBody>
      <dsp:txXfrm>
        <a:off x="99926" y="0"/>
        <a:ext cx="3569029" cy="1961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840" y="0"/>
          <a:ext cx="3765200" cy="196171"/>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sp:txBody>
      <dsp:txXfrm>
        <a:off x="99926" y="0"/>
        <a:ext cx="3569029" cy="1961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7659-2390-4E47-A442-479291AD45E7}">
      <dsp:nvSpPr>
        <dsp:cNvPr id="0" name=""/>
        <dsp:cNvSpPr/>
      </dsp:nvSpPr>
      <dsp:spPr>
        <a:xfrm>
          <a:off x="1840" y="0"/>
          <a:ext cx="3765200" cy="196171"/>
        </a:xfrm>
        <a:prstGeom prst="chevron">
          <a:avLst/>
        </a:prstGeom>
        <a:solidFill>
          <a:srgbClr val="4FB81C"/>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a:ea typeface="+mn-ea"/>
              <a:cs typeface="+mn-cs"/>
            </a:rPr>
            <a:t>Wave 1</a:t>
          </a:r>
        </a:p>
      </dsp:txBody>
      <dsp:txXfrm>
        <a:off x="99926" y="0"/>
        <a:ext cx="3569029" cy="1961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a:p>
        </p:txBody>
      </p:sp>
    </p:spTree>
    <p:extLst>
      <p:ext uri="{BB962C8B-B14F-4D97-AF65-F5344CB8AC3E}">
        <p14:creationId xmlns:p14="http://schemas.microsoft.com/office/powerpoint/2010/main" val="245011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a:p>
        </p:txBody>
      </p:sp>
    </p:spTree>
    <p:extLst>
      <p:ext uri="{BB962C8B-B14F-4D97-AF65-F5344CB8AC3E}">
        <p14:creationId xmlns:p14="http://schemas.microsoft.com/office/powerpoint/2010/main" val="80700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11</a:t>
            </a:fld>
            <a:endParaRPr lang="en-US"/>
          </a:p>
        </p:txBody>
      </p:sp>
    </p:spTree>
    <p:extLst>
      <p:ext uri="{BB962C8B-B14F-4D97-AF65-F5344CB8AC3E}">
        <p14:creationId xmlns:p14="http://schemas.microsoft.com/office/powerpoint/2010/main" val="161095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12</a:t>
            </a:fld>
            <a:endParaRPr lang="en-US"/>
          </a:p>
        </p:txBody>
      </p:sp>
    </p:spTree>
    <p:extLst>
      <p:ext uri="{BB962C8B-B14F-4D97-AF65-F5344CB8AC3E}">
        <p14:creationId xmlns:p14="http://schemas.microsoft.com/office/powerpoint/2010/main" val="2342385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13</a:t>
            </a:fld>
            <a:endParaRPr lang="en-US"/>
          </a:p>
        </p:txBody>
      </p:sp>
    </p:spTree>
    <p:extLst>
      <p:ext uri="{BB962C8B-B14F-4D97-AF65-F5344CB8AC3E}">
        <p14:creationId xmlns:p14="http://schemas.microsoft.com/office/powerpoint/2010/main" val="2507110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14</a:t>
            </a:fld>
            <a:endParaRPr lang="en-US"/>
          </a:p>
        </p:txBody>
      </p:sp>
    </p:spTree>
    <p:extLst>
      <p:ext uri="{BB962C8B-B14F-4D97-AF65-F5344CB8AC3E}">
        <p14:creationId xmlns:p14="http://schemas.microsoft.com/office/powerpoint/2010/main" val="40013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15</a:t>
            </a:fld>
            <a:endParaRPr lang="en-US"/>
          </a:p>
        </p:txBody>
      </p:sp>
    </p:spTree>
    <p:extLst>
      <p:ext uri="{BB962C8B-B14F-4D97-AF65-F5344CB8AC3E}">
        <p14:creationId xmlns:p14="http://schemas.microsoft.com/office/powerpoint/2010/main" val="1325582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a:p>
        </p:txBody>
      </p:sp>
    </p:spTree>
    <p:extLst>
      <p:ext uri="{BB962C8B-B14F-4D97-AF65-F5344CB8AC3E}">
        <p14:creationId xmlns:p14="http://schemas.microsoft.com/office/powerpoint/2010/main" val="1586673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a:p>
        </p:txBody>
      </p:sp>
    </p:spTree>
    <p:extLst>
      <p:ext uri="{BB962C8B-B14F-4D97-AF65-F5344CB8AC3E}">
        <p14:creationId xmlns:p14="http://schemas.microsoft.com/office/powerpoint/2010/main" val="859357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2"/>
          <p:cNvSpPr>
            <a:spLocks noGrp="1" noRot="1" noChangeAspect="1" noChangeArrowheads="1" noTextEdit="1"/>
          </p:cNvSpPr>
          <p:nvPr>
            <p:ph type="sldImg"/>
          </p:nvPr>
        </p:nvSpPr>
        <p:spPr>
          <a:xfrm>
            <a:off x="287338" y="661988"/>
            <a:ext cx="6223000" cy="3500437"/>
          </a:xfrm>
          <a:ln/>
        </p:spPr>
      </p:sp>
      <p:sp>
        <p:nvSpPr>
          <p:cNvPr id="1305603" name="Rectangle 3"/>
          <p:cNvSpPr>
            <a:spLocks noGrp="1" noChangeArrowheads="1"/>
          </p:cNvSpPr>
          <p:nvPr>
            <p:ph type="body" idx="1"/>
          </p:nvPr>
        </p:nvSpPr>
        <p:spPr/>
        <p:txBody>
          <a:bodyPr/>
          <a:lstStyle/>
          <a:p>
            <a:pPr marL="198438" indent="-198438"/>
            <a:endParaRPr lang="en-US"/>
          </a:p>
        </p:txBody>
      </p:sp>
    </p:spTree>
    <p:extLst>
      <p:ext uri="{BB962C8B-B14F-4D97-AF65-F5344CB8AC3E}">
        <p14:creationId xmlns:p14="http://schemas.microsoft.com/office/powerpoint/2010/main" val="342084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19</a:t>
            </a:fld>
            <a:endParaRPr lang="en-US"/>
          </a:p>
        </p:txBody>
      </p:sp>
    </p:spTree>
    <p:extLst>
      <p:ext uri="{BB962C8B-B14F-4D97-AF65-F5344CB8AC3E}">
        <p14:creationId xmlns:p14="http://schemas.microsoft.com/office/powerpoint/2010/main" val="310821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12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06645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22</a:t>
            </a:fld>
            <a:endParaRPr lang="en-US"/>
          </a:p>
        </p:txBody>
      </p:sp>
    </p:spTree>
    <p:extLst>
      <p:ext uri="{BB962C8B-B14F-4D97-AF65-F5344CB8AC3E}">
        <p14:creationId xmlns:p14="http://schemas.microsoft.com/office/powerpoint/2010/main" val="3124935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23</a:t>
            </a:fld>
            <a:endParaRPr lang="en-US"/>
          </a:p>
        </p:txBody>
      </p:sp>
    </p:spTree>
    <p:extLst>
      <p:ext uri="{BB962C8B-B14F-4D97-AF65-F5344CB8AC3E}">
        <p14:creationId xmlns:p14="http://schemas.microsoft.com/office/powerpoint/2010/main" val="2380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24</a:t>
            </a:fld>
            <a:endParaRPr lang="en-US"/>
          </a:p>
        </p:txBody>
      </p:sp>
    </p:spTree>
    <p:extLst>
      <p:ext uri="{BB962C8B-B14F-4D97-AF65-F5344CB8AC3E}">
        <p14:creationId xmlns:p14="http://schemas.microsoft.com/office/powerpoint/2010/main" val="3506800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a:p>
        </p:txBody>
      </p:sp>
    </p:spTree>
    <p:extLst>
      <p:ext uri="{BB962C8B-B14F-4D97-AF65-F5344CB8AC3E}">
        <p14:creationId xmlns:p14="http://schemas.microsoft.com/office/powerpoint/2010/main" val="2452896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a:p>
        </p:txBody>
      </p:sp>
    </p:spTree>
    <p:extLst>
      <p:ext uri="{BB962C8B-B14F-4D97-AF65-F5344CB8AC3E}">
        <p14:creationId xmlns:p14="http://schemas.microsoft.com/office/powerpoint/2010/main" val="3341630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a:p>
        </p:txBody>
      </p:sp>
    </p:spTree>
    <p:extLst>
      <p:ext uri="{BB962C8B-B14F-4D97-AF65-F5344CB8AC3E}">
        <p14:creationId xmlns:p14="http://schemas.microsoft.com/office/powerpoint/2010/main" val="1041187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9E2A69-9FC8-794D-BDBA-6B5F913C7023}" type="slidenum">
              <a:rPr lang="en-US" smtClean="0"/>
              <a:t>28</a:t>
            </a:fld>
            <a:endParaRPr lang="en-US"/>
          </a:p>
        </p:txBody>
      </p:sp>
    </p:spTree>
    <p:extLst>
      <p:ext uri="{BB962C8B-B14F-4D97-AF65-F5344CB8AC3E}">
        <p14:creationId xmlns:p14="http://schemas.microsoft.com/office/powerpoint/2010/main" val="3241810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a:p>
        </p:txBody>
      </p:sp>
    </p:spTree>
    <p:extLst>
      <p:ext uri="{BB962C8B-B14F-4D97-AF65-F5344CB8AC3E}">
        <p14:creationId xmlns:p14="http://schemas.microsoft.com/office/powerpoint/2010/main" val="108128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a:p>
        </p:txBody>
      </p:sp>
    </p:spTree>
    <p:extLst>
      <p:ext uri="{BB962C8B-B14F-4D97-AF65-F5344CB8AC3E}">
        <p14:creationId xmlns:p14="http://schemas.microsoft.com/office/powerpoint/2010/main" val="3261755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30</a:t>
            </a:fld>
            <a:endParaRPr lang="en-US"/>
          </a:p>
        </p:txBody>
      </p:sp>
    </p:spTree>
    <p:extLst>
      <p:ext uri="{BB962C8B-B14F-4D97-AF65-F5344CB8AC3E}">
        <p14:creationId xmlns:p14="http://schemas.microsoft.com/office/powerpoint/2010/main" val="126822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31</a:t>
            </a:fld>
            <a:endParaRPr lang="en-US"/>
          </a:p>
        </p:txBody>
      </p:sp>
    </p:spTree>
    <p:extLst>
      <p:ext uri="{BB962C8B-B14F-4D97-AF65-F5344CB8AC3E}">
        <p14:creationId xmlns:p14="http://schemas.microsoft.com/office/powerpoint/2010/main" val="1850217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32</a:t>
            </a:fld>
            <a:endParaRPr lang="en-US"/>
          </a:p>
        </p:txBody>
      </p:sp>
    </p:spTree>
    <p:extLst>
      <p:ext uri="{BB962C8B-B14F-4D97-AF65-F5344CB8AC3E}">
        <p14:creationId xmlns:p14="http://schemas.microsoft.com/office/powerpoint/2010/main" val="2638078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109E2A69-9FC8-794D-BDBA-6B5F913C7023}"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16876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34</a:t>
            </a:fld>
            <a:endParaRPr lang="en-US"/>
          </a:p>
        </p:txBody>
      </p:sp>
    </p:spTree>
    <p:extLst>
      <p:ext uri="{BB962C8B-B14F-4D97-AF65-F5344CB8AC3E}">
        <p14:creationId xmlns:p14="http://schemas.microsoft.com/office/powerpoint/2010/main" val="3939482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en-US" smtClean="0"/>
              <a:pPr/>
              <a:t>35</a:t>
            </a:fld>
            <a:endParaRPr lang="en-US"/>
          </a:p>
        </p:txBody>
      </p:sp>
    </p:spTree>
    <p:extLst>
      <p:ext uri="{BB962C8B-B14F-4D97-AF65-F5344CB8AC3E}">
        <p14:creationId xmlns:p14="http://schemas.microsoft.com/office/powerpoint/2010/main" val="3589025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109E2A69-9FC8-794D-BDBA-6B5F913C7023}"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53834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109E2A69-9FC8-794D-BDBA-6B5F913C7023}"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24100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en-US" smtClean="0"/>
              <a:pPr/>
              <a:t>38</a:t>
            </a:fld>
            <a:endParaRPr lang="en-US"/>
          </a:p>
        </p:txBody>
      </p:sp>
    </p:spTree>
    <p:extLst>
      <p:ext uri="{BB962C8B-B14F-4D97-AF65-F5344CB8AC3E}">
        <p14:creationId xmlns:p14="http://schemas.microsoft.com/office/powerpoint/2010/main" val="983474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Rot="1" noChangeAspect="1" noChangeArrowheads="1" noTextEdit="1"/>
          </p:cNvSpPr>
          <p:nvPr>
            <p:ph type="sldImg"/>
          </p:nvPr>
        </p:nvSpPr>
        <p:spPr>
          <a:xfrm>
            <a:off x="287338" y="661988"/>
            <a:ext cx="6223000" cy="3500437"/>
          </a:xfrm>
          <a:ln/>
        </p:spPr>
      </p:sp>
      <p:sp>
        <p:nvSpPr>
          <p:cNvPr id="837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00708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400"/>
              <a:t>SAP Cloud ALM Is latest kid on the block</a:t>
            </a:r>
          </a:p>
          <a:p>
            <a:pPr marL="0" indent="0">
              <a:buFont typeface="Arial" panose="020B0604020202020204" pitchFamily="34" charset="0"/>
              <a:buNone/>
            </a:pPr>
            <a:endParaRPr lang="en-US" sz="1400"/>
          </a:p>
          <a:p>
            <a:pPr marL="0" indent="0">
              <a:buFont typeface="Arial" panose="020B0604020202020204" pitchFamily="34" charset="0"/>
              <a:buNone/>
            </a:pPr>
            <a:r>
              <a:rPr lang="en-US" sz="1400"/>
              <a:t>SA Cloud ALM is today available as an </a:t>
            </a:r>
            <a:r>
              <a:rPr lang="en-US" sz="1400" b="1"/>
              <a:t>implementation portal for S4HANA cloud</a:t>
            </a:r>
          </a:p>
          <a:p>
            <a:pPr marL="0" indent="0">
              <a:buFont typeface="Arial" panose="020B0604020202020204" pitchFamily="34" charset="0"/>
              <a:buNone/>
            </a:pPr>
            <a:endParaRPr lang="en-US" sz="1400"/>
          </a:p>
          <a:p>
            <a:pPr marL="0" indent="0">
              <a:buFont typeface="Arial" panose="020B0604020202020204" pitchFamily="34" charset="0"/>
              <a:buNone/>
            </a:pPr>
            <a:r>
              <a:rPr lang="en-US" sz="1400"/>
              <a:t>When we provision a starter tenant for S4HANA cloud, we also invite you to SAP Cloud ALM.</a:t>
            </a:r>
          </a:p>
          <a:p>
            <a:pPr marL="0" indent="0">
              <a:buFont typeface="Arial" panose="020B0604020202020204" pitchFamily="34" charset="0"/>
              <a:buNone/>
            </a:pPr>
            <a:endParaRPr lang="en-US" sz="1400"/>
          </a:p>
          <a:p>
            <a:pPr marL="0" indent="0">
              <a:buFont typeface="Arial" panose="020B0604020202020204" pitchFamily="34" charset="0"/>
              <a:buNone/>
            </a:pPr>
            <a:r>
              <a:rPr lang="en-US" sz="1400" b="0"/>
              <a:t>We have a </a:t>
            </a:r>
            <a:r>
              <a:rPr lang="en-US" sz="1400" b="1"/>
              <a:t>Minimal viable scope</a:t>
            </a:r>
            <a:r>
              <a:rPr lang="en-US" sz="1400"/>
              <a:t> only so far, only process and task management, only one product connected – S4HANA cloud</a:t>
            </a:r>
          </a:p>
          <a:p>
            <a:pPr marL="0" indent="0">
              <a:buFont typeface="Arial" panose="020B0604020202020204" pitchFamily="34" charset="0"/>
              <a:buNone/>
            </a:pPr>
            <a:endParaRPr lang="en-US" sz="1400"/>
          </a:p>
          <a:p>
            <a:pPr marL="0" indent="0">
              <a:buFont typeface="Arial" panose="020B0604020202020204" pitchFamily="34" charset="0"/>
              <a:buNone/>
            </a:pPr>
            <a:r>
              <a:rPr lang="en-US" sz="1400"/>
              <a:t>Although we are only live with a minimal viable scope, we have already </a:t>
            </a:r>
            <a:r>
              <a:rPr lang="en-US" sz="1400" b="1"/>
              <a:t>50 live customers </a:t>
            </a:r>
            <a:r>
              <a:rPr lang="en-US" sz="1400"/>
              <a:t>and the first customer references: </a:t>
            </a:r>
            <a:r>
              <a:rPr lang="en-US" sz="1400" b="1" err="1"/>
              <a:t>Crowdfarmx</a:t>
            </a:r>
            <a:endParaRPr lang="en-US" sz="1400" b="1"/>
          </a:p>
          <a:p>
            <a:pPr marL="0" indent="0">
              <a:buFont typeface="Arial" panose="020B0604020202020204" pitchFamily="34" charset="0"/>
              <a:buNone/>
            </a:pPr>
            <a:endParaRPr lang="en-US" sz="1400" b="1"/>
          </a:p>
          <a:p>
            <a:pPr marL="0" indent="0">
              <a:buFont typeface="Arial" panose="020B0604020202020204" pitchFamily="34" charset="0"/>
              <a:buNone/>
            </a:pPr>
            <a:r>
              <a:rPr lang="en-US" sz="1400"/>
              <a:t>Who ever heard about it? A Startup implemented full SAP S/4HANA Cloud scope in 10 weeks with SAP Cloud ALM 5 people in IT </a:t>
            </a:r>
          </a:p>
          <a:p>
            <a:pPr marL="0" indent="0">
              <a:buFont typeface="Arial" panose="020B0604020202020204" pitchFamily="34" charset="0"/>
              <a:buNone/>
            </a:pPr>
            <a:endParaRPr lang="en-US" sz="1400"/>
          </a:p>
          <a:p>
            <a:pPr marL="0" indent="0">
              <a:buFont typeface="Arial" panose="020B0604020202020204" pitchFamily="34" charset="0"/>
              <a:buNone/>
            </a:pPr>
            <a:r>
              <a:rPr lang="en-US" sz="1400"/>
              <a:t>It is a small customer, the complete opposite to a typical SAP Solution Manager. </a:t>
            </a:r>
          </a:p>
        </p:txBody>
      </p:sp>
      <p:sp>
        <p:nvSpPr>
          <p:cNvPr id="4" name="Slide Number Placeholder 3"/>
          <p:cNvSpPr>
            <a:spLocks noGrp="1"/>
          </p:cNvSpPr>
          <p:nvPr>
            <p:ph type="sldNum" sz="quarter" idx="5"/>
          </p:nvPr>
        </p:nvSpPr>
        <p:spPr/>
        <p:txBody>
          <a:bodyPr/>
          <a:lstStyle/>
          <a:p>
            <a:fld id="{7D8C2C35-2B8A-446E-BEC0-FD36716C29AC}" type="slidenum">
              <a:rPr lang="en-US" smtClean="0"/>
              <a:pPr/>
              <a:t>4</a:t>
            </a:fld>
            <a:endParaRPr lang="en-US"/>
          </a:p>
        </p:txBody>
      </p:sp>
    </p:spTree>
    <p:extLst>
      <p:ext uri="{BB962C8B-B14F-4D97-AF65-F5344CB8AC3E}">
        <p14:creationId xmlns:p14="http://schemas.microsoft.com/office/powerpoint/2010/main" val="804058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Rot="1" noChangeAspect="1" noChangeArrowheads="1" noTextEdit="1"/>
          </p:cNvSpPr>
          <p:nvPr>
            <p:ph type="sldImg"/>
          </p:nvPr>
        </p:nvSpPr>
        <p:spPr>
          <a:xfrm>
            <a:off x="287338" y="661988"/>
            <a:ext cx="6223000" cy="3500437"/>
          </a:xfrm>
          <a:ln/>
        </p:spPr>
      </p:sp>
      <p:sp>
        <p:nvSpPr>
          <p:cNvPr id="837635" name="Rectangle 3"/>
          <p:cNvSpPr>
            <a:spLocks noGrp="1" noChangeArrowheads="1"/>
          </p:cNvSpPr>
          <p:nvPr>
            <p:ph type="body" idx="1"/>
          </p:nvPr>
        </p:nvSpPr>
        <p:spPr/>
        <p:txBody>
          <a:bodyPr/>
          <a:lstStyle/>
          <a:p>
            <a:r>
              <a:rPr lang="en-US"/>
              <a:t>Note: Mass Change is an excellent detailed reporting tool across all potential status values (even in FINI status), with display authorization for some FB roles, e.g. Developer</a:t>
            </a:r>
          </a:p>
        </p:txBody>
      </p:sp>
    </p:spTree>
    <p:extLst>
      <p:ext uri="{BB962C8B-B14F-4D97-AF65-F5344CB8AC3E}">
        <p14:creationId xmlns:p14="http://schemas.microsoft.com/office/powerpoint/2010/main" val="2707854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42</a:t>
            </a:fld>
            <a:endParaRPr lang="en-US"/>
          </a:p>
        </p:txBody>
      </p:sp>
    </p:spTree>
    <p:extLst>
      <p:ext uri="{BB962C8B-B14F-4D97-AF65-F5344CB8AC3E}">
        <p14:creationId xmlns:p14="http://schemas.microsoft.com/office/powerpoint/2010/main" val="2866067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43</a:t>
            </a:fld>
            <a:endParaRPr lang="en-US"/>
          </a:p>
        </p:txBody>
      </p:sp>
    </p:spTree>
    <p:extLst>
      <p:ext uri="{BB962C8B-B14F-4D97-AF65-F5344CB8AC3E}">
        <p14:creationId xmlns:p14="http://schemas.microsoft.com/office/powerpoint/2010/main" val="3108213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44</a:t>
            </a:fld>
            <a:endParaRPr lang="en-US"/>
          </a:p>
        </p:txBody>
      </p:sp>
    </p:spTree>
    <p:extLst>
      <p:ext uri="{BB962C8B-B14F-4D97-AF65-F5344CB8AC3E}">
        <p14:creationId xmlns:p14="http://schemas.microsoft.com/office/powerpoint/2010/main" val="2483773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45</a:t>
            </a:fld>
            <a:endParaRPr lang="en-US"/>
          </a:p>
        </p:txBody>
      </p:sp>
    </p:spTree>
    <p:extLst>
      <p:ext uri="{BB962C8B-B14F-4D97-AF65-F5344CB8AC3E}">
        <p14:creationId xmlns:p14="http://schemas.microsoft.com/office/powerpoint/2010/main" val="349159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en-US" smtClean="0"/>
              <a:pPr/>
              <a:t>47</a:t>
            </a:fld>
            <a:endParaRPr lang="en-US"/>
          </a:p>
        </p:txBody>
      </p:sp>
    </p:spTree>
    <p:extLst>
      <p:ext uri="{BB962C8B-B14F-4D97-AF65-F5344CB8AC3E}">
        <p14:creationId xmlns:p14="http://schemas.microsoft.com/office/powerpoint/2010/main" val="2423806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en-US" smtClean="0"/>
              <a:pPr/>
              <a:t>48</a:t>
            </a:fld>
            <a:endParaRPr lang="en-US"/>
          </a:p>
        </p:txBody>
      </p:sp>
    </p:spTree>
    <p:extLst>
      <p:ext uri="{BB962C8B-B14F-4D97-AF65-F5344CB8AC3E}">
        <p14:creationId xmlns:p14="http://schemas.microsoft.com/office/powerpoint/2010/main" val="1278075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en-US" smtClean="0"/>
              <a:pPr/>
              <a:t>49</a:t>
            </a:fld>
            <a:endParaRPr lang="en-US"/>
          </a:p>
        </p:txBody>
      </p:sp>
    </p:spTree>
    <p:extLst>
      <p:ext uri="{BB962C8B-B14F-4D97-AF65-F5344CB8AC3E}">
        <p14:creationId xmlns:p14="http://schemas.microsoft.com/office/powerpoint/2010/main" val="37120842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35139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51</a:t>
            </a:fld>
            <a:endParaRPr lang="en-US"/>
          </a:p>
        </p:txBody>
      </p:sp>
    </p:spTree>
    <p:extLst>
      <p:ext uri="{BB962C8B-B14F-4D97-AF65-F5344CB8AC3E}">
        <p14:creationId xmlns:p14="http://schemas.microsoft.com/office/powerpoint/2010/main" val="3382589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5</a:t>
            </a:fld>
            <a:endParaRPr lang="en-US"/>
          </a:p>
        </p:txBody>
      </p:sp>
    </p:spTree>
    <p:extLst>
      <p:ext uri="{BB962C8B-B14F-4D97-AF65-F5344CB8AC3E}">
        <p14:creationId xmlns:p14="http://schemas.microsoft.com/office/powerpoint/2010/main" val="356650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52</a:t>
            </a:fld>
            <a:endParaRPr lang="en-US"/>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72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a:solidFill>
                  <a:schemeClr val="tx1"/>
                </a:solidFill>
                <a:effectLst/>
                <a:latin typeface="+mn-lt"/>
                <a:ea typeface="+mn-ea"/>
                <a:cs typeface="+mn-cs"/>
              </a:rPr>
              <a:t>About 5% choose other options because of their specific situations and requirements (“Selective Data Transitions”, also called Bluefield). </a:t>
            </a:r>
          </a:p>
          <a:p>
            <a:endParaRPr lang="de-DE"/>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316401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0838" y="542925"/>
            <a:ext cx="6408737" cy="3605213"/>
          </a:xfrm>
        </p:spPr>
      </p:sp>
      <p:sp>
        <p:nvSpPr>
          <p:cNvPr id="3" name="Notes Placeholder 2"/>
          <p:cNvSpPr>
            <a:spLocks noGrp="1"/>
          </p:cNvSpPr>
          <p:nvPr>
            <p:ph type="body" idx="1"/>
          </p:nvPr>
        </p:nvSpPr>
        <p:spPr>
          <a:xfrm>
            <a:off x="891545" y="4363133"/>
            <a:ext cx="5328116" cy="4865937"/>
          </a:xfrm>
        </p:spPr>
        <p:txBody>
          <a:bodyPr>
            <a:noAutofit/>
          </a:bodyPr>
          <a:lstStyle/>
          <a:p>
            <a:r>
              <a:rPr lang="en-US"/>
              <a:t>If you go down to the bones, those are the three major acceleration techniques been used in activate.(explain all three).</a:t>
            </a:r>
          </a:p>
          <a:p>
            <a:endParaRPr lang="en-US"/>
          </a:p>
          <a:p>
            <a:r>
              <a:rPr lang="en-US"/>
              <a:t>1)The customer starts with a preconfigured system, with pre-installed organizational structure and master data, ready to demo</a:t>
            </a:r>
          </a:p>
          <a:p>
            <a:r>
              <a:rPr lang="en-US"/>
              <a:t>and documented with process </a:t>
            </a:r>
            <a:r>
              <a:rPr lang="en-US" err="1"/>
              <a:t>mdoels</a:t>
            </a:r>
            <a:endParaRPr lang="en-US"/>
          </a:p>
          <a:p>
            <a:endParaRPr lang="en-US"/>
          </a:p>
          <a:p>
            <a:r>
              <a:rPr lang="en-US"/>
              <a:t>2 This speeds up the explore phase, compared to the traditional business blueprint, specifically if there is a high fit and the customer is willing to adopt standard processes from SAP. We develop in that case a so called product backlog list. This is a prioritizes gap list</a:t>
            </a:r>
          </a:p>
          <a:p>
            <a:endParaRPr lang="en-US"/>
          </a:p>
          <a:p>
            <a:r>
              <a:rPr lang="en-US"/>
              <a:t>3) Agile build - to build according to the customer expectations.</a:t>
            </a:r>
          </a:p>
          <a:p>
            <a:r>
              <a:rPr lang="en-US"/>
              <a:t>The customer drives the priorities, drives acceptance, by using Agile concepts:</a:t>
            </a:r>
          </a:p>
          <a:p>
            <a:r>
              <a:rPr lang="en-US"/>
              <a:t>-Product ownership</a:t>
            </a:r>
          </a:p>
          <a:p>
            <a:r>
              <a:rPr lang="en-US"/>
              <a:t>-Show &amp; tell</a:t>
            </a:r>
          </a:p>
          <a:p>
            <a:r>
              <a:rPr lang="en-US"/>
              <a:t>-Definition of ‘Done”</a:t>
            </a:r>
          </a:p>
          <a:p>
            <a:endParaRPr lang="en-US"/>
          </a:p>
          <a:p>
            <a:r>
              <a:rPr lang="en-US"/>
              <a:t>This is not be by definition faster, but the risk of rework is less, so the project carries lower risks to fail. Prerequisite is customer commitment, stable team and so on, which has to be discussed and agreed with the customer upfront of the project. Preferably in the bidding phase.</a:t>
            </a:r>
          </a:p>
        </p:txBody>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918197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en-US" smtClean="0"/>
              <a:pPr/>
              <a:t>9</a:t>
            </a:fld>
            <a:endParaRPr lang="en-US"/>
          </a:p>
        </p:txBody>
      </p:sp>
    </p:spTree>
    <p:extLst>
      <p:ext uri="{BB962C8B-B14F-4D97-AF65-F5344CB8AC3E}">
        <p14:creationId xmlns:p14="http://schemas.microsoft.com/office/powerpoint/2010/main" val="2775421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
        <p:nvSpPr>
          <p:cNvPr id="7" name="Text Placeholder 3">
            <a:extLst>
              <a:ext uri="{FF2B5EF4-FFF2-40B4-BE49-F238E27FC236}">
                <a16:creationId xmlns:a16="http://schemas.microsoft.com/office/drawing/2014/main" id="{CC5DA657-F493-48EC-90FC-B29829A4EEFB}"/>
              </a:ext>
            </a:extLst>
          </p:cNvPr>
          <p:cNvSpPr>
            <a:spLocks noGrp="1"/>
          </p:cNvSpPr>
          <p:nvPr>
            <p:ph type="body" sz="quarter" idx="13" hasCustomPrompt="1"/>
          </p:nvPr>
        </p:nvSpPr>
        <p:spPr>
          <a:xfrm>
            <a:off x="287337" y="3600764"/>
            <a:ext cx="2249033" cy="215444"/>
          </a:xfrm>
        </p:spPr>
        <p:txBody>
          <a:bodyPr wrap="square">
            <a:spAutoFit/>
          </a:bodyPr>
          <a:lstStyle>
            <a:lvl1pPr>
              <a:defRPr sz="1400" b="0"/>
            </a:lvl1pPr>
          </a:lstStyle>
          <a:p>
            <a:pPr lvl="0"/>
            <a:r>
              <a:rPr lang="en-US"/>
              <a:t>Insert Session ID</a:t>
            </a:r>
          </a:p>
        </p:txBody>
      </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en-US" sz="3600" kern="0">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en-US"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rc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rc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rc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en-US" sz="800" b="0" noProof="0" err="1"/>
              <a:t>oder</a:t>
            </a:r>
            <a:r>
              <a:rPr lang="en-US" sz="800" b="0" noProof="0"/>
              <a:t> </a:t>
            </a:r>
            <a:r>
              <a:rPr lang="en-US" sz="800" b="0" noProof="0" err="1"/>
              <a:t>ein</a:t>
            </a:r>
            <a:r>
              <a:rPr lang="en-US" sz="800" b="0" noProof="0"/>
              <a:t> SAP-</a:t>
            </a:r>
            <a:r>
              <a:rPr lang="en-US" sz="800" b="0" noProof="0" err="1"/>
              <a:t>Konzernunternehmen</a:t>
            </a:r>
            <a:r>
              <a:rPr lang="en-US" sz="800" b="0" noProof="0"/>
              <a:t>. </a:t>
            </a:r>
            <a:r>
              <a:rPr lang="en-US" sz="800" b="0" noProof="0" err="1"/>
              <a:t>Alle</a:t>
            </a:r>
            <a:r>
              <a:rPr lang="en-US" sz="800" b="0" noProof="0"/>
              <a:t> </a:t>
            </a:r>
            <a:r>
              <a:rPr lang="en-US" sz="800" b="0" noProof="0" err="1"/>
              <a:t>Rechte</a:t>
            </a:r>
            <a:r>
              <a:rPr lang="en-US" sz="800" b="0" noProof="0"/>
              <a:t> </a:t>
            </a:r>
            <a:r>
              <a:rPr lang="en-US" sz="800" b="0" noProof="0" err="1"/>
              <a:t>vorbehalten</a:t>
            </a:r>
            <a:r>
              <a:rPr lang="en-US" sz="800" b="0" noProof="0"/>
              <a:t>.</a:t>
            </a:r>
            <a:endParaRPr lang="en-US" sz="800" kern="0">
              <a:ea typeface="Arial Unicode MS" pitchFamily="34" charset="-128"/>
              <a:cs typeface="Arial Unicode MS" pitchFamily="34" charset="-128"/>
            </a:endParaRPr>
          </a:p>
          <a:p>
            <a:pPr>
              <a:spcBef>
                <a:spcPts val="600"/>
              </a:spcBef>
            </a:pPr>
            <a:r>
              <a:rPr lang="en-US" sz="800" kern="1200" noProof="0" err="1">
                <a:solidFill>
                  <a:schemeClr val="tx1"/>
                </a:solidFill>
                <a:effectLst/>
                <a:latin typeface="Arial"/>
                <a:ea typeface="+mn-ea"/>
                <a:cs typeface="+mn-cs"/>
              </a:rPr>
              <a:t>Weitergabe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Vervielfältigung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von </a:t>
            </a:r>
            <a:r>
              <a:rPr lang="en-US" sz="800" kern="1200" noProof="0" err="1">
                <a:solidFill>
                  <a:schemeClr val="tx1"/>
                </a:solidFill>
                <a:effectLst/>
                <a:latin typeface="Arial"/>
                <a:ea typeface="+mn-ea"/>
                <a:cs typeface="+mn-cs"/>
              </a:rPr>
              <a:t>Teilen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daraus</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sind</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welchem</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Zweck</a:t>
            </a:r>
            <a:r>
              <a:rPr lang="en-US" sz="800" kern="1200" noProof="0">
                <a:solidFill>
                  <a:schemeClr val="tx1"/>
                </a:solidFill>
                <a:effectLst/>
                <a:latin typeface="Arial"/>
                <a:ea typeface="+mn-ea"/>
                <a:cs typeface="+mn-cs"/>
              </a:rPr>
              <a:t> und in </a:t>
            </a:r>
            <a:r>
              <a:rPr lang="en-US" sz="800" kern="1200" noProof="0" err="1">
                <a:solidFill>
                  <a:schemeClr val="tx1"/>
                </a:solidFill>
                <a:effectLst/>
                <a:latin typeface="Arial"/>
                <a:ea typeface="+mn-ea"/>
                <a:cs typeface="+mn-cs"/>
              </a:rPr>
              <a:t>welcher</a:t>
            </a:r>
            <a:r>
              <a:rPr lang="en-US" sz="800" kern="1200" noProof="0">
                <a:solidFill>
                  <a:schemeClr val="tx1"/>
                </a:solidFill>
                <a:effectLst/>
                <a:latin typeface="Arial"/>
                <a:ea typeface="+mn-ea"/>
                <a:cs typeface="+mn-cs"/>
              </a:rPr>
              <a:t> Form </a:t>
            </a:r>
            <a:r>
              <a:rPr lang="en-US" sz="800" kern="1200" noProof="0" err="1">
                <a:solidFill>
                  <a:schemeClr val="tx1"/>
                </a:solidFill>
                <a:effectLst/>
                <a:latin typeface="Arial"/>
                <a:ea typeface="+mn-ea"/>
                <a:cs typeface="+mn-cs"/>
              </a:rPr>
              <a:t>auch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immer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ohne</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ausdrückliche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schriftliche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Genehmigung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durch</a:t>
            </a:r>
            <a:r>
              <a:rPr lang="en-US" sz="800" kern="1200" noProof="0">
                <a:solidFill>
                  <a:schemeClr val="tx1"/>
                </a:solidFill>
                <a:effectLst/>
                <a:latin typeface="Arial"/>
                <a:ea typeface="+mn-ea"/>
                <a:cs typeface="+mn-cs"/>
              </a:rPr>
              <a:t>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a:t>
            </a:r>
            <a:r>
              <a:rPr lang="en-US" sz="800" kern="1200" noProof="0">
                <a:solidFill>
                  <a:schemeClr val="tx1"/>
                </a:solidFill>
                <a:effectLst/>
                <a:latin typeface="Arial"/>
                <a:ea typeface="+mn-ea"/>
                <a:cs typeface="+mn-cs"/>
              </a:rPr>
              <a:t> SAP-</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nicht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gestattet</a:t>
            </a:r>
            <a:r>
              <a:rPr lang="en-US" sz="800" kern="1200" noProof="0">
                <a:solidFill>
                  <a:schemeClr val="tx1"/>
                </a:solidFill>
                <a:effectLst/>
                <a:latin typeface="Arial"/>
                <a:ea typeface="+mn-ea"/>
                <a:cs typeface="+mn-cs"/>
              </a:rPr>
              <a:t>.</a:t>
            </a:r>
          </a:p>
          <a:p>
            <a:pPr>
              <a:spcBef>
                <a:spcPts val="600"/>
              </a:spcBef>
            </a:pPr>
            <a:r>
              <a:rPr lang="en-US" sz="800" kern="1200" noProof="0">
                <a:solidFill>
                  <a:schemeClr val="tx1"/>
                </a:solidFill>
                <a:effectLst/>
                <a:latin typeface="Arial"/>
                <a:ea typeface="+mn-ea"/>
                <a:cs typeface="+mn-cs"/>
              </a:rPr>
              <a:t>In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enthaltene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ohne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vorherige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Ankündigung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geändert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werden</a:t>
            </a:r>
            <a:r>
              <a:rPr lang="en-US" sz="800" kern="1200" noProof="0">
                <a:solidFill>
                  <a:schemeClr val="tx1"/>
                </a:solidFill>
                <a:effectLst/>
                <a:latin typeface="Arial"/>
                <a:ea typeface="+mn-ea"/>
                <a:cs typeface="+mn-cs"/>
              </a:rPr>
              <a:t>. Die von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deren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Vertriebsfirmen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angebotenen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Softwareprodukte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Softwarekomponenten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anderer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Softwarehersteller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enthalten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länderspezifische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Unterschiede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aufweisen</a:t>
            </a:r>
            <a:r>
              <a:rPr lang="en-US" sz="800" kern="1200" noProof="0">
                <a:solidFill>
                  <a:schemeClr val="tx1"/>
                </a:solidFill>
                <a:effectLst/>
                <a:latin typeface="Arial"/>
                <a:ea typeface="+mn-ea"/>
                <a:cs typeface="+mn-cs"/>
              </a:rPr>
              <a:t>.</a:t>
            </a:r>
          </a:p>
          <a:p>
            <a:pPr>
              <a:spcBef>
                <a:spcPts val="600"/>
              </a:spcBef>
            </a:pPr>
            <a:r>
              <a:rPr lang="en-US" sz="800" kern="1200" noProof="0">
                <a:solidFill>
                  <a:schemeClr val="tx1"/>
                </a:solidFill>
                <a:effectLst/>
                <a:latin typeface="Arial"/>
                <a:ea typeface="+mn-ea"/>
                <a:cs typeface="+mn-cs"/>
              </a:rPr>
              <a:t>Die </a:t>
            </a:r>
            <a:r>
              <a:rPr lang="en-US" sz="800" kern="1200" noProof="0" err="1">
                <a:solidFill>
                  <a:schemeClr val="tx1"/>
                </a:solidFill>
                <a:effectLst/>
                <a:latin typeface="Arial"/>
                <a:ea typeface="+mn-ea"/>
                <a:cs typeface="+mn-cs"/>
              </a:rPr>
              <a:t>vorliegenden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Unterlagen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werden</a:t>
            </a:r>
            <a:r>
              <a:rPr lang="en-US" sz="800" kern="1200" noProof="0">
                <a:solidFill>
                  <a:schemeClr val="tx1"/>
                </a:solidFill>
                <a:effectLst/>
                <a:latin typeface="Arial"/>
                <a:ea typeface="+mn-ea"/>
                <a:cs typeface="+mn-cs"/>
              </a:rPr>
              <a:t> von der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einem</a:t>
            </a:r>
            <a:r>
              <a:rPr lang="en-US" sz="800" kern="1200" noProof="0">
                <a:solidFill>
                  <a:schemeClr val="tx1"/>
                </a:solidFill>
                <a:effectLst/>
                <a:latin typeface="Arial"/>
                <a:ea typeface="+mn-ea"/>
                <a:cs typeface="+mn-cs"/>
              </a:rPr>
              <a:t> SAP-</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bereitgestellt</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ausschließlich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Informationszwecken</a:t>
            </a:r>
            <a:r>
              <a:rPr lang="en-US" sz="800" kern="1200" noProof="0">
                <a:solidFill>
                  <a:schemeClr val="tx1"/>
                </a:solidFill>
                <a:effectLst/>
                <a:latin typeface="Arial"/>
                <a:ea typeface="+mn-ea"/>
                <a:cs typeface="+mn-cs"/>
              </a:rPr>
              <a:t>. Die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ihre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übernehmen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keinerlei</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Haftung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Gewährleistung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für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Fehler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Unvollständigkeiten</a:t>
            </a:r>
            <a:r>
              <a:rPr lang="en-US" sz="800" kern="1200" noProof="0">
                <a:solidFill>
                  <a:schemeClr val="tx1"/>
                </a:solidFill>
                <a:effectLst/>
                <a:latin typeface="Arial"/>
                <a:ea typeface="+mn-ea"/>
                <a:cs typeface="+mn-cs"/>
              </a:rPr>
              <a:t> in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Die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a:t>
            </a:r>
            <a:r>
              <a:rPr lang="en-US" sz="800" kern="1200" noProof="0">
                <a:solidFill>
                  <a:schemeClr val="tx1"/>
                </a:solidFill>
                <a:effectLst/>
                <a:latin typeface="Arial"/>
                <a:ea typeface="+mn-ea"/>
                <a:cs typeface="+mn-cs"/>
              </a:rPr>
              <a:t> SAP-</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steht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lediglich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für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Dienstleistungen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nach</a:t>
            </a:r>
            <a:r>
              <a:rPr lang="en-US" sz="800" kern="1200" noProof="0">
                <a:solidFill>
                  <a:schemeClr val="tx1"/>
                </a:solidFill>
                <a:effectLst/>
                <a:latin typeface="Arial"/>
                <a:ea typeface="+mn-ea"/>
                <a:cs typeface="+mn-cs"/>
              </a:rPr>
              <a:t> der </a:t>
            </a:r>
            <a:r>
              <a:rPr lang="en-US" sz="800" kern="1200" noProof="0" err="1">
                <a:solidFill>
                  <a:schemeClr val="tx1"/>
                </a:solidFill>
                <a:effectLst/>
                <a:latin typeface="Arial"/>
                <a:ea typeface="+mn-ea"/>
                <a:cs typeface="+mn-cs"/>
              </a:rPr>
              <a:t>Maßgabe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a:t>
            </a:r>
            <a:r>
              <a:rPr lang="en-US" sz="800" kern="1200" noProof="0">
                <a:solidFill>
                  <a:schemeClr val="tx1"/>
                </a:solidFill>
                <a:effectLst/>
                <a:latin typeface="Arial"/>
                <a:ea typeface="+mn-ea"/>
                <a:cs typeface="+mn-cs"/>
              </a:rPr>
              <a:t>, die in der </a:t>
            </a:r>
            <a:r>
              <a:rPr lang="en-US" sz="800" kern="1200" noProof="0" err="1">
                <a:solidFill>
                  <a:schemeClr val="tx1"/>
                </a:solidFill>
                <a:effectLst/>
                <a:latin typeface="Arial"/>
                <a:ea typeface="+mn-ea"/>
                <a:cs typeface="+mn-cs"/>
              </a:rPr>
              <a:t>Vereinbarung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über</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jeweiligen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Dienstleistungen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ausdrücklich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geregelt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ist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Keine</a:t>
            </a:r>
            <a:r>
              <a:rPr lang="en-US" sz="800" kern="1200" noProof="0">
                <a:solidFill>
                  <a:schemeClr val="tx1"/>
                </a:solidFill>
                <a:effectLst/>
                <a:latin typeface="Arial"/>
                <a:ea typeface="+mn-ea"/>
                <a:cs typeface="+mn-cs"/>
              </a:rPr>
              <a:t> der </a:t>
            </a:r>
            <a:r>
              <a:rPr lang="en-US" sz="800" kern="1200" noProof="0" err="1">
                <a:solidFill>
                  <a:schemeClr val="tx1"/>
                </a:solidFill>
                <a:effectLst/>
                <a:latin typeface="Arial"/>
                <a:ea typeface="+mn-ea"/>
                <a:cs typeface="+mn-cs"/>
              </a:rPr>
              <a:t>hierin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enthaltenen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ist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als</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zusätzliche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Garantie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interpretieren</a:t>
            </a:r>
            <a:r>
              <a:rPr lang="en-US" sz="800" kern="1200" noProof="0">
                <a:solidFill>
                  <a:schemeClr val="tx1"/>
                </a:solidFill>
                <a:effectLst/>
                <a:latin typeface="Arial"/>
                <a:ea typeface="+mn-ea"/>
                <a:cs typeface="+mn-cs"/>
              </a:rPr>
              <a:t>. </a:t>
            </a:r>
          </a:p>
          <a:p>
            <a:pPr>
              <a:spcBef>
                <a:spcPts val="600"/>
              </a:spcBef>
            </a:pPr>
            <a:r>
              <a:rPr lang="en-US" sz="800" kern="1200" noProof="0" err="1">
                <a:solidFill>
                  <a:schemeClr val="tx1"/>
                </a:solidFill>
                <a:effectLst/>
                <a:latin typeface="Arial"/>
                <a:ea typeface="+mn-ea"/>
                <a:cs typeface="+mn-cs"/>
              </a:rPr>
              <a:t>Insbesondere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sind</a:t>
            </a:r>
            <a:r>
              <a:rPr lang="en-US" sz="800" kern="1200" noProof="0">
                <a:solidFill>
                  <a:schemeClr val="tx1"/>
                </a:solidFill>
                <a:effectLst/>
                <a:latin typeface="Arial"/>
                <a:ea typeface="+mn-ea"/>
                <a:cs typeface="+mn-cs"/>
              </a:rPr>
              <a:t> die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ihre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in </a:t>
            </a:r>
            <a:r>
              <a:rPr lang="en-US" sz="800" kern="1200" noProof="0" err="1">
                <a:solidFill>
                  <a:schemeClr val="tx1"/>
                </a:solidFill>
                <a:effectLst/>
                <a:latin typeface="Arial"/>
                <a:ea typeface="+mn-ea"/>
                <a:cs typeface="+mn-cs"/>
              </a:rPr>
              <a:t>keiner</a:t>
            </a:r>
            <a:r>
              <a:rPr lang="en-US" sz="800" kern="1200" noProof="0">
                <a:solidFill>
                  <a:schemeClr val="tx1"/>
                </a:solidFill>
                <a:effectLst/>
                <a:latin typeface="Arial"/>
                <a:ea typeface="+mn-ea"/>
                <a:cs typeface="+mn-cs"/>
              </a:rPr>
              <a:t> Weise </a:t>
            </a:r>
            <a:r>
              <a:rPr lang="en-US" sz="800" kern="1200" noProof="0" err="1">
                <a:solidFill>
                  <a:schemeClr val="tx1"/>
                </a:solidFill>
                <a:effectLst/>
                <a:latin typeface="Arial"/>
                <a:ea typeface="+mn-ea"/>
                <a:cs typeface="+mn-cs"/>
              </a:rPr>
              <a:t>verpflichtet</a:t>
            </a:r>
            <a:r>
              <a:rPr lang="en-US" sz="800" kern="1200" noProof="0">
                <a:solidFill>
                  <a:schemeClr val="tx1"/>
                </a:solidFill>
                <a:effectLst/>
                <a:latin typeface="Arial"/>
                <a:ea typeface="+mn-ea"/>
                <a:cs typeface="+mn-cs"/>
              </a:rPr>
              <a:t>, in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zugehörigen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Präsentation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dargestellte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Geschäftsabläufe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verfolgen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hierin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wiedergegebene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Funktionen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entwickeln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veröffentlichen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Diese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zugehörige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Präsentation</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Strategie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etwaige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künftige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Entwicklungen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und/</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Plattformen</a:t>
            </a:r>
            <a:r>
              <a:rPr lang="en-US" sz="800" kern="1200" noProof="0">
                <a:solidFill>
                  <a:schemeClr val="tx1"/>
                </a:solidFill>
                <a:effectLst/>
                <a:latin typeface="Arial"/>
                <a:ea typeface="+mn-ea"/>
                <a:cs typeface="+mn-cs"/>
              </a:rPr>
              <a:t> der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ihrer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von der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ihren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jederzeit</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ohne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Angabe</a:t>
            </a:r>
            <a:r>
              <a:rPr lang="en-US" sz="800" kern="1200" noProof="0">
                <a:solidFill>
                  <a:schemeClr val="tx1"/>
                </a:solidFill>
                <a:effectLst/>
                <a:latin typeface="Arial"/>
                <a:ea typeface="+mn-ea"/>
                <a:cs typeface="+mn-cs"/>
              </a:rPr>
              <a:t> von </a:t>
            </a:r>
            <a:r>
              <a:rPr lang="en-US" sz="800" kern="1200" noProof="0" err="1">
                <a:solidFill>
                  <a:schemeClr val="tx1"/>
                </a:solidFill>
                <a:effectLst/>
                <a:latin typeface="Arial"/>
                <a:ea typeface="+mn-ea"/>
                <a:cs typeface="+mn-cs"/>
              </a:rPr>
              <a:t>Gründen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unangekündigt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geändert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werden</a:t>
            </a:r>
            <a:r>
              <a:rPr lang="en-US" sz="800" kern="1200" noProof="0">
                <a:solidFill>
                  <a:schemeClr val="tx1"/>
                </a:solidFill>
                <a:effectLst/>
                <a:latin typeface="Arial"/>
                <a:ea typeface="+mn-ea"/>
                <a:cs typeface="+mn-cs"/>
              </a:rPr>
              <a:t>. Die in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enthaltenen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stellen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Zusage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Versprechen</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keine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rechtliche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Verpflichtung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Lieferung</a:t>
            </a:r>
            <a:r>
              <a:rPr lang="en-US" sz="800" kern="1200" noProof="0">
                <a:solidFill>
                  <a:schemeClr val="tx1"/>
                </a:solidFill>
                <a:effectLst/>
                <a:latin typeface="Arial"/>
                <a:ea typeface="+mn-ea"/>
                <a:cs typeface="+mn-cs"/>
              </a:rPr>
              <a:t> von Material, Code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Funktionen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dar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Sämtliche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vorausschauenden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Aussagen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unterliegen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unterschiedlichen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Risiken</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Unsicherheiten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durch</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die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tatsächlichen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Ergebnisse</a:t>
            </a:r>
            <a:r>
              <a:rPr lang="en-US" sz="800" kern="1200" noProof="0">
                <a:solidFill>
                  <a:schemeClr val="tx1"/>
                </a:solidFill>
                <a:effectLst/>
                <a:latin typeface="Arial"/>
                <a:ea typeface="+mn-ea"/>
                <a:cs typeface="+mn-cs"/>
              </a:rPr>
              <a:t> von den </a:t>
            </a:r>
            <a:r>
              <a:rPr lang="en-US" sz="800" kern="1200" noProof="0" err="1">
                <a:solidFill>
                  <a:schemeClr val="tx1"/>
                </a:solidFill>
                <a:effectLst/>
                <a:latin typeface="Arial"/>
                <a:ea typeface="+mn-ea"/>
                <a:cs typeface="+mn-cs"/>
              </a:rPr>
              <a:t>Erwartungen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abweichen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Dem </a:t>
            </a:r>
            <a:r>
              <a:rPr lang="en-US" sz="800" kern="1200" noProof="0" err="1">
                <a:solidFill>
                  <a:schemeClr val="tx1"/>
                </a:solidFill>
                <a:effectLst/>
                <a:latin typeface="Arial"/>
                <a:ea typeface="+mn-ea"/>
                <a:cs typeface="+mn-cs"/>
              </a:rPr>
              <a:t>Leser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wird</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empfohlen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diesen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vorausschauenden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Aussagen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übertriebenes</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Vertrauen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schenken</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sich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bei</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Kaufentscheidungen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nicht</a:t>
            </a:r>
            <a:r>
              <a:rPr lang="en-US" sz="800" kern="1200" noProof="0">
                <a:solidFill>
                  <a:schemeClr val="tx1"/>
                </a:solidFill>
                <a:effectLst/>
                <a:latin typeface="Arial"/>
                <a:ea typeface="+mn-ea"/>
                <a:cs typeface="+mn-cs"/>
              </a:rPr>
              <a:t> auf </a:t>
            </a:r>
            <a:r>
              <a:rPr lang="en-US" sz="800" kern="1200" noProof="0" err="1">
                <a:solidFill>
                  <a:schemeClr val="tx1"/>
                </a:solidFill>
                <a:effectLst/>
                <a:latin typeface="Arial"/>
                <a:ea typeface="+mn-ea"/>
                <a:cs typeface="+mn-cs"/>
              </a:rPr>
              <a:t>sie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stützen</a:t>
            </a:r>
            <a:r>
              <a:rPr lang="en-US" sz="800" kern="1200" noProof="0">
                <a:solidFill>
                  <a:schemeClr val="tx1"/>
                </a:solidFill>
                <a:effectLst/>
                <a:latin typeface="Arial"/>
                <a:ea typeface="+mn-ea"/>
                <a:cs typeface="+mn-cs"/>
              </a:rPr>
              <a:t>.</a:t>
            </a:r>
          </a:p>
          <a:p>
            <a:pPr>
              <a:spcBef>
                <a:spcPts val="600"/>
              </a:spcBef>
            </a:pPr>
            <a:r>
              <a:rPr lang="en-US" sz="800" kern="1200" noProof="0">
                <a:solidFill>
                  <a:schemeClr val="tx1"/>
                </a:solidFill>
                <a:effectLst/>
                <a:latin typeface="Arial"/>
                <a:ea typeface="+mn-ea"/>
                <a:cs typeface="+mn-cs"/>
              </a:rPr>
              <a:t>SAP und </a:t>
            </a:r>
            <a:r>
              <a:rPr lang="en-US" sz="800" kern="1200" noProof="0" err="1">
                <a:solidFill>
                  <a:schemeClr val="tx1"/>
                </a:solidFill>
                <a:effectLst/>
                <a:latin typeface="Arial"/>
                <a:ea typeface="+mn-ea"/>
                <a:cs typeface="+mn-cs"/>
              </a:rPr>
              <a:t>andere</a:t>
            </a:r>
            <a:r>
              <a:rPr lang="en-US" sz="800" kern="1200" noProof="0">
                <a:solidFill>
                  <a:schemeClr val="tx1"/>
                </a:solidFill>
                <a:effectLst/>
                <a:latin typeface="Arial"/>
                <a:ea typeface="+mn-ea"/>
                <a:cs typeface="+mn-cs"/>
              </a:rPr>
              <a:t> in </a:t>
            </a:r>
            <a:r>
              <a:rPr lang="en-US" sz="800" kern="1200" noProof="0" err="1">
                <a:solidFill>
                  <a:schemeClr val="tx1"/>
                </a:solidFill>
                <a:effectLst/>
                <a:latin typeface="Arial"/>
                <a:ea typeface="+mn-ea"/>
                <a:cs typeface="+mn-cs"/>
              </a:rPr>
              <a:t>diesem</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Dokument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erwähnte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Dienstleistungen</a:t>
            </a:r>
            <a:r>
              <a:rPr lang="en-US" sz="800" kern="1200" noProof="0">
                <a:solidFill>
                  <a:schemeClr val="tx1"/>
                </a:solidFill>
                <a:effectLst/>
                <a:latin typeface="Arial"/>
                <a:ea typeface="+mn-ea"/>
                <a:cs typeface="+mn-cs"/>
              </a:rPr>
              <a:t> von SAP </a:t>
            </a:r>
            <a:r>
              <a:rPr lang="en-US" sz="800" kern="1200" noProof="0" err="1">
                <a:solidFill>
                  <a:schemeClr val="tx1"/>
                </a:solidFill>
                <a:effectLst/>
                <a:latin typeface="Arial"/>
                <a:ea typeface="+mn-ea"/>
                <a:cs typeface="+mn-cs"/>
              </a:rPr>
              <a:t>sowie</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dazugehörigen</a:t>
            </a:r>
            <a:r>
              <a:rPr lang="en-US" sz="800" kern="1200" noProof="0">
                <a:solidFill>
                  <a:schemeClr val="tx1"/>
                </a:solidFill>
                <a:effectLst/>
                <a:latin typeface="Arial"/>
                <a:ea typeface="+mn-ea"/>
                <a:cs typeface="+mn-cs"/>
              </a:rPr>
              <a:t> Logos </a:t>
            </a:r>
            <a:r>
              <a:rPr lang="en-US" sz="800" kern="1200" noProof="0" err="1">
                <a:solidFill>
                  <a:schemeClr val="tx1"/>
                </a:solidFill>
                <a:effectLst/>
                <a:latin typeface="Arial"/>
                <a:ea typeface="+mn-ea"/>
                <a:cs typeface="+mn-cs"/>
              </a:rPr>
              <a:t>sind</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Marken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eingetragene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Marken</a:t>
            </a:r>
            <a:r>
              <a:rPr lang="en-US" sz="800" kern="1200" noProof="0">
                <a:solidFill>
                  <a:schemeClr val="tx1"/>
                </a:solidFill>
                <a:effectLst/>
                <a:latin typeface="Arial"/>
                <a:ea typeface="+mn-ea"/>
                <a:cs typeface="+mn-cs"/>
              </a:rPr>
              <a:t> der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von </a:t>
            </a:r>
            <a:r>
              <a:rPr lang="en-US" sz="800" kern="1200" noProof="0" err="1">
                <a:solidFill>
                  <a:schemeClr val="tx1"/>
                </a:solidFill>
                <a:effectLst/>
                <a:latin typeface="Arial"/>
                <a:ea typeface="+mn-ea"/>
                <a:cs typeface="+mn-cs"/>
              </a:rPr>
              <a:t>einem</a:t>
            </a:r>
            <a:r>
              <a:rPr lang="en-US" sz="800" kern="1200" noProof="0">
                <a:solidFill>
                  <a:schemeClr val="tx1"/>
                </a:solidFill>
                <a:effectLst/>
                <a:latin typeface="Arial"/>
                <a:ea typeface="+mn-ea"/>
                <a:cs typeface="+mn-cs"/>
              </a:rPr>
              <a:t> SAP-</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in Deutschland und </a:t>
            </a:r>
            <a:r>
              <a:rPr lang="en-US" sz="800" kern="1200" noProof="0" err="1">
                <a:solidFill>
                  <a:schemeClr val="tx1"/>
                </a:solidFill>
                <a:effectLst/>
                <a:latin typeface="Arial"/>
                <a:ea typeface="+mn-ea"/>
                <a:cs typeface="+mn-cs"/>
              </a:rPr>
              <a:t>verschiedenen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anderen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Ländern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weltweit</a:t>
            </a:r>
            <a:r>
              <a:rPr lang="en-US" sz="800" kern="1200" noProof="0">
                <a:solidFill>
                  <a:schemeClr val="tx1"/>
                </a:solidFill>
                <a:effectLst/>
                <a:latin typeface="Arial"/>
                <a:ea typeface="+mn-ea"/>
                <a:cs typeface="+mn-cs"/>
              </a:rPr>
              <a:t>.</a:t>
            </a:r>
            <a:r>
              <a:rPr lang="en-US" sz="800" kern="1200" baseline="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Alle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anderen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Namen</a:t>
            </a:r>
            <a:r>
              <a:rPr lang="en-US" sz="800" kern="1200" noProof="0">
                <a:solidFill>
                  <a:schemeClr val="tx1"/>
                </a:solidFill>
                <a:effectLst/>
                <a:latin typeface="Arial"/>
                <a:ea typeface="+mn-ea"/>
                <a:cs typeface="+mn-cs"/>
              </a:rPr>
              <a:t> von </a:t>
            </a:r>
            <a:r>
              <a:rPr lang="en-US" sz="800" kern="1200" noProof="0" err="1">
                <a:solidFill>
                  <a:schemeClr val="tx1"/>
                </a:solidFill>
                <a:effectLst/>
                <a:latin typeface="Arial"/>
                <a:ea typeface="+mn-ea"/>
                <a:cs typeface="+mn-cs"/>
              </a:rPr>
              <a:t>Produkten</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Dienstleistungen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sind</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Marken</a:t>
            </a:r>
            <a:r>
              <a:rPr lang="en-US" sz="800" kern="1200" noProof="0">
                <a:solidFill>
                  <a:schemeClr val="tx1"/>
                </a:solidFill>
                <a:effectLst/>
                <a:latin typeface="Arial"/>
                <a:ea typeface="+mn-ea"/>
                <a:cs typeface="+mn-cs"/>
              </a:rPr>
              <a:t> der </a:t>
            </a:r>
            <a:r>
              <a:rPr lang="en-US" sz="800" kern="1200" noProof="0" err="1">
                <a:solidFill>
                  <a:schemeClr val="tx1"/>
                </a:solidFill>
                <a:effectLst/>
                <a:latin typeface="Arial"/>
                <a:ea typeface="+mn-ea"/>
                <a:cs typeface="+mn-cs"/>
              </a:rPr>
              <a:t>jeweiligen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Firmen</a:t>
            </a:r>
            <a:r>
              <a:rPr lang="en-US" sz="800" kern="1200" noProof="0">
                <a:solidFill>
                  <a:schemeClr val="tx1"/>
                </a:solidFill>
                <a:effectLst/>
                <a:latin typeface="Arial"/>
                <a:ea typeface="+mn-ea"/>
                <a:cs typeface="+mn-cs"/>
              </a:rPr>
              <a:t>. </a:t>
            </a:r>
          </a:p>
          <a:p>
            <a:pPr>
              <a:spcBef>
                <a:spcPts val="600"/>
              </a:spcBef>
            </a:pPr>
            <a:r>
              <a:rPr lang="en-US" sz="800" kern="1200" noProof="0" err="1">
                <a:solidFill>
                  <a:schemeClr val="tx1"/>
                </a:solidFill>
                <a:effectLst/>
                <a:latin typeface="Arial"/>
                <a:ea typeface="+mn-ea"/>
                <a:cs typeface="+mn-cs"/>
              </a:rPr>
              <a:t>Zusätzliche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Marke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Vermerke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finden</a:t>
            </a:r>
            <a:r>
              <a:rPr lang="en-US" sz="800" kern="1200" noProof="0">
                <a:solidFill>
                  <a:schemeClr val="tx1"/>
                </a:solidFill>
                <a:effectLst/>
                <a:latin typeface="Arial"/>
                <a:ea typeface="+mn-ea"/>
                <a:cs typeface="+mn-cs"/>
              </a:rPr>
              <a:t> Sie auf der </a:t>
            </a:r>
            <a:r>
              <a:rPr lang="en-US" sz="800" kern="1200" noProof="0" err="1">
                <a:solidFill>
                  <a:schemeClr val="tx1"/>
                </a:solidFill>
                <a:effectLst/>
                <a:latin typeface="Arial"/>
                <a:ea typeface="+mn-ea"/>
                <a:cs typeface="+mn-cs"/>
              </a:rPr>
              <a:t>Seite</a:t>
            </a:r>
            <a:r>
              <a:rPr lang="en-US" sz="800" kern="1200" noProof="0">
                <a:solidFill>
                  <a:schemeClr val="tx1"/>
                </a:solidFill>
                <a:effectLst/>
                <a:latin typeface="Arial"/>
                <a:ea typeface="+mn-ea"/>
                <a:cs typeface="+mn-cs"/>
              </a:rPr>
              <a:t> </a:t>
            </a:r>
            <a:r>
              <a:rPr lang="en-US" sz="800" kern="1200" noProof="0">
                <a:solidFill>
                  <a:schemeClr val="tx1"/>
                </a:solidFill>
                <a:effectLst/>
                <a:latin typeface="Arial"/>
                <a:ea typeface="+mn-ea"/>
                <a:cs typeface="+mn-cs"/>
                <a:hlinkClick r:id="rId4"/>
              </a:rPr>
              <a:t>www.sap.com/corporate/de/legal/copyright.html</a:t>
            </a:r>
            <a:r>
              <a:rPr lang="en-US" sz="800" kern="1200" noProof="0">
                <a:solidFill>
                  <a:schemeClr val="tx1"/>
                </a:solidFill>
                <a:effectLst/>
                <a:latin typeface="Arial"/>
                <a:ea typeface="+mn-ea"/>
                <a:cs typeface="+mn-cs"/>
              </a:rPr>
              <a:t>.</a:t>
            </a:r>
          </a:p>
        </p:txBody>
      </p:sp>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noProof="0">
                <a:solidFill>
                  <a:schemeClr val="tx1"/>
                </a:solidFill>
                <a:latin typeface="Arial"/>
                <a:ea typeface="Arial Unicode MS" panose="020B0604020202020204" pitchFamily="34" charset="-128"/>
                <a:cs typeface="+mn-cs"/>
              </a:rPr>
              <a:t>SAP </a:t>
            </a:r>
            <a:r>
              <a:rPr lang="en-US" sz="1100" b="0" kern="1200" noProof="0" err="1">
                <a:solidFill>
                  <a:schemeClr val="tx1"/>
                </a:solidFill>
                <a:latin typeface="Arial"/>
                <a:ea typeface="Arial Unicode MS" panose="020B0604020202020204" pitchFamily="34" charset="-128"/>
                <a:cs typeface="+mn-cs"/>
              </a:rPr>
              <a:t>folgen</a:t>
            </a:r>
            <a:r>
              <a:rPr lang="en-US" sz="1100" b="0" kern="1200" noProof="0">
                <a:solidFill>
                  <a:schemeClr val="tx1"/>
                </a:solidFill>
                <a:latin typeface="Arial"/>
                <a:ea typeface="Arial Unicode MS" panose="020B0604020202020204" pitchFamily="34" charset="-128"/>
                <a:cs typeface="+mn-cs"/>
              </a:rPr>
              <a:t> auf</a:t>
            </a:r>
          </a:p>
        </p:txBody>
      </p:sp>
      <p:pic>
        <p:nvPicPr>
          <p:cNvPr id="10" name="Linkedin icon with link">
            <a:hlinkClick r:id="rId5"/>
            <a:extLst>
              <a:ext uri="{FF2B5EF4-FFF2-40B4-BE49-F238E27FC236}">
                <a16:creationId xmlns:a16="http://schemas.microsoft.com/office/drawing/2014/main" id="{85F89319-632F-0948-93D3-22748C7AEB2B}"/>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F652101B-0C93-7042-8B1B-BC53F9B8FD4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8" name="Twitter icon with link">
            <a:hlinkClick r:id="rId9" tooltip="https://twitter.com/sap"/>
            <a:extLst>
              <a:ext uri="{FF2B5EF4-FFF2-40B4-BE49-F238E27FC236}">
                <a16:creationId xmlns:a16="http://schemas.microsoft.com/office/drawing/2014/main" id="{C4D0E2F6-D2A3-A647-9191-866BE1AC574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9" name="Facebook icon with link">
            <a:hlinkClick r:id="rId11"/>
            <a:extLst>
              <a:ext uri="{FF2B5EF4-FFF2-40B4-BE49-F238E27FC236}">
                <a16:creationId xmlns:a16="http://schemas.microsoft.com/office/drawing/2014/main" id="{18F69508-4786-4A46-BBD7-D0E8C1154C00}"/>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1"/>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78762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813951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5411000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267398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en-US" sz="3600" kern="0">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812" r:id="rId24"/>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9" Type="http://schemas.openxmlformats.org/officeDocument/2006/relationships/diagramLayout" Target="../diagrams/layout8.xml"/><Relationship Id="rId21" Type="http://schemas.openxmlformats.org/officeDocument/2006/relationships/diagramColors" Target="../diagrams/colors4.xml"/><Relationship Id="rId34" Type="http://schemas.openxmlformats.org/officeDocument/2006/relationships/diagramLayout" Target="../diagrams/layout7.xml"/><Relationship Id="rId42" Type="http://schemas.microsoft.com/office/2007/relationships/diagramDrawing" Target="../diagrams/drawing8.xml"/><Relationship Id="rId47" Type="http://schemas.microsoft.com/office/2007/relationships/diagramDrawing" Target="../diagrams/drawing9.xml"/><Relationship Id="rId50" Type="http://schemas.openxmlformats.org/officeDocument/2006/relationships/diagramQuickStyle" Target="../diagrams/quickStyle10.xml"/><Relationship Id="rId55" Type="http://schemas.openxmlformats.org/officeDocument/2006/relationships/diagramQuickStyle" Target="../diagrams/quickStyle11.xml"/><Relationship Id="rId7" Type="http://schemas.microsoft.com/office/2007/relationships/diagramDrawing" Target="../diagrams/drawing1.xml"/><Relationship Id="rId2" Type="http://schemas.openxmlformats.org/officeDocument/2006/relationships/notesSlide" Target="../notesSlides/notesSlide21.xml"/><Relationship Id="rId16" Type="http://schemas.openxmlformats.org/officeDocument/2006/relationships/diagramColors" Target="../diagrams/colors3.xml"/><Relationship Id="rId29" Type="http://schemas.openxmlformats.org/officeDocument/2006/relationships/diagramLayout" Target="../diagrams/layout6.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37" Type="http://schemas.microsoft.com/office/2007/relationships/diagramDrawing" Target="../diagrams/drawing7.xml"/><Relationship Id="rId40" Type="http://schemas.openxmlformats.org/officeDocument/2006/relationships/diagramQuickStyle" Target="../diagrams/quickStyle8.xml"/><Relationship Id="rId45" Type="http://schemas.openxmlformats.org/officeDocument/2006/relationships/diagramQuickStyle" Target="../diagrams/quickStyle9.xml"/><Relationship Id="rId53" Type="http://schemas.openxmlformats.org/officeDocument/2006/relationships/diagramData" Target="../diagrams/data11.xml"/><Relationship Id="rId5" Type="http://schemas.openxmlformats.org/officeDocument/2006/relationships/diagramQuickStyle" Target="../diagrams/quickStyle1.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 Id="rId35" Type="http://schemas.openxmlformats.org/officeDocument/2006/relationships/diagramQuickStyle" Target="../diagrams/quickStyle7.xml"/><Relationship Id="rId43" Type="http://schemas.openxmlformats.org/officeDocument/2006/relationships/diagramData" Target="../diagrams/data9.xml"/><Relationship Id="rId48" Type="http://schemas.openxmlformats.org/officeDocument/2006/relationships/diagramData" Target="../diagrams/data10.xml"/><Relationship Id="rId56" Type="http://schemas.openxmlformats.org/officeDocument/2006/relationships/diagramColors" Target="../diagrams/colors11.xml"/><Relationship Id="rId8" Type="http://schemas.openxmlformats.org/officeDocument/2006/relationships/diagramData" Target="../diagrams/data2.xml"/><Relationship Id="rId51" Type="http://schemas.openxmlformats.org/officeDocument/2006/relationships/diagramColors" Target="../diagrams/colors10.xml"/><Relationship Id="rId3" Type="http://schemas.openxmlformats.org/officeDocument/2006/relationships/diagramData" Target="../diagrams/data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33" Type="http://schemas.openxmlformats.org/officeDocument/2006/relationships/diagramData" Target="../diagrams/data7.xml"/><Relationship Id="rId38" Type="http://schemas.openxmlformats.org/officeDocument/2006/relationships/diagramData" Target="../diagrams/data8.xml"/><Relationship Id="rId46" Type="http://schemas.openxmlformats.org/officeDocument/2006/relationships/diagramColors" Target="../diagrams/colors9.xml"/><Relationship Id="rId20" Type="http://schemas.openxmlformats.org/officeDocument/2006/relationships/diagramQuickStyle" Target="../diagrams/quickStyle4.xml"/><Relationship Id="rId41" Type="http://schemas.openxmlformats.org/officeDocument/2006/relationships/diagramColors" Target="../diagrams/colors8.xml"/><Relationship Id="rId54" Type="http://schemas.openxmlformats.org/officeDocument/2006/relationships/diagramLayout" Target="../diagrams/layout11.xml"/><Relationship Id="rId1" Type="http://schemas.openxmlformats.org/officeDocument/2006/relationships/slideLayout" Target="../slideLayouts/slideLayout4.xml"/><Relationship Id="rId6" Type="http://schemas.openxmlformats.org/officeDocument/2006/relationships/diagramColors" Target="../diagrams/colors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36" Type="http://schemas.openxmlformats.org/officeDocument/2006/relationships/diagramColors" Target="../diagrams/colors7.xml"/><Relationship Id="rId49" Type="http://schemas.openxmlformats.org/officeDocument/2006/relationships/diagramLayout" Target="../diagrams/layout10.xml"/><Relationship Id="rId57" Type="http://schemas.microsoft.com/office/2007/relationships/diagramDrawing" Target="../diagrams/drawing11.xml"/><Relationship Id="rId10" Type="http://schemas.openxmlformats.org/officeDocument/2006/relationships/diagramQuickStyle" Target="../diagrams/quickStyle2.xml"/><Relationship Id="rId31" Type="http://schemas.openxmlformats.org/officeDocument/2006/relationships/diagramColors" Target="../diagrams/colors6.xml"/><Relationship Id="rId44" Type="http://schemas.openxmlformats.org/officeDocument/2006/relationships/diagramLayout" Target="../diagrams/layout9.xml"/><Relationship Id="rId52" Type="http://schemas.microsoft.com/office/2007/relationships/diagramDrawing" Target="../diagrams/drawing10.xml"/></Relationships>
</file>

<file path=ppt/slides/_rels/slide2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diagramData" Target="../diagrams/data14.xml"/><Relationship Id="rId18" Type="http://schemas.openxmlformats.org/officeDocument/2006/relationships/diagramData" Target="../diagrams/data15.xml"/><Relationship Id="rId3" Type="http://schemas.openxmlformats.org/officeDocument/2006/relationships/diagramData" Target="../diagrams/data12.xml"/><Relationship Id="rId21" Type="http://schemas.openxmlformats.org/officeDocument/2006/relationships/diagramColors" Target="../diagrams/colors15.xml"/><Relationship Id="rId7" Type="http://schemas.microsoft.com/office/2007/relationships/diagramDrawing" Target="../diagrams/drawing12.xml"/><Relationship Id="rId12" Type="http://schemas.microsoft.com/office/2007/relationships/diagramDrawing" Target="../diagrams/drawing13.xml"/><Relationship Id="rId17" Type="http://schemas.microsoft.com/office/2007/relationships/diagramDrawing" Target="../diagrams/drawing14.xml"/><Relationship Id="rId2" Type="http://schemas.openxmlformats.org/officeDocument/2006/relationships/notesSlide" Target="../notesSlides/notesSlide26.xml"/><Relationship Id="rId16" Type="http://schemas.openxmlformats.org/officeDocument/2006/relationships/diagramColors" Target="../diagrams/colors14.xml"/><Relationship Id="rId20" Type="http://schemas.openxmlformats.org/officeDocument/2006/relationships/diagramQuickStyle" Target="../diagrams/quickStyle15.xml"/><Relationship Id="rId1" Type="http://schemas.openxmlformats.org/officeDocument/2006/relationships/slideLayout" Target="../slideLayouts/slideLayout8.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5" Type="http://schemas.openxmlformats.org/officeDocument/2006/relationships/diagramQuickStyle" Target="../diagrams/quickStyle14.xml"/><Relationship Id="rId10" Type="http://schemas.openxmlformats.org/officeDocument/2006/relationships/diagramQuickStyle" Target="../diagrams/quickStyle13.xml"/><Relationship Id="rId19" Type="http://schemas.openxmlformats.org/officeDocument/2006/relationships/diagramLayout" Target="../diagrams/layout15.xml"/><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diagramLayout" Target="../diagrams/layout14.xml"/><Relationship Id="rId22" Type="http://schemas.microsoft.com/office/2007/relationships/diagramDrawing" Target="../diagrams/drawing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17" Type="http://schemas.microsoft.com/office/2007/relationships/diagramDrawing" Target="../diagrams/drawing18.xml"/><Relationship Id="rId2" Type="http://schemas.openxmlformats.org/officeDocument/2006/relationships/notesSlide" Target="../notesSlides/notesSlide28.xml"/><Relationship Id="rId16" Type="http://schemas.openxmlformats.org/officeDocument/2006/relationships/diagramColors" Target="../diagrams/colors18.xml"/><Relationship Id="rId1" Type="http://schemas.openxmlformats.org/officeDocument/2006/relationships/slideLayout" Target="../slideLayouts/slideLayout9.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5" Type="http://schemas.openxmlformats.org/officeDocument/2006/relationships/diagramQuickStyle" Target="../diagrams/quickStyle18.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diagramLayout" Target="../diagrams/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diagramData" Target="../diagrams/data21.xml"/><Relationship Id="rId18" Type="http://schemas.openxmlformats.org/officeDocument/2006/relationships/diagramData" Target="../diagrams/data22.xml"/><Relationship Id="rId26" Type="http://schemas.openxmlformats.org/officeDocument/2006/relationships/image" Target="../media/image65.svg"/><Relationship Id="rId3" Type="http://schemas.openxmlformats.org/officeDocument/2006/relationships/diagramData" Target="../diagrams/data19.xml"/><Relationship Id="rId21" Type="http://schemas.openxmlformats.org/officeDocument/2006/relationships/diagramColors" Target="../diagrams/colors22.xml"/><Relationship Id="rId7" Type="http://schemas.microsoft.com/office/2007/relationships/diagramDrawing" Target="../diagrams/drawing19.xml"/><Relationship Id="rId12" Type="http://schemas.microsoft.com/office/2007/relationships/diagramDrawing" Target="../diagrams/drawing20.xml"/><Relationship Id="rId17" Type="http://schemas.microsoft.com/office/2007/relationships/diagramDrawing" Target="../diagrams/drawing21.xml"/><Relationship Id="rId25" Type="http://schemas.openxmlformats.org/officeDocument/2006/relationships/image" Target="../media/image64.png"/><Relationship Id="rId2" Type="http://schemas.openxmlformats.org/officeDocument/2006/relationships/notesSlide" Target="../notesSlides/notesSlide32.xml"/><Relationship Id="rId16" Type="http://schemas.openxmlformats.org/officeDocument/2006/relationships/diagramColors" Target="../diagrams/colors21.xml"/><Relationship Id="rId20" Type="http://schemas.openxmlformats.org/officeDocument/2006/relationships/diagramQuickStyle" Target="../diagrams/quickStyle22.xml"/><Relationship Id="rId1" Type="http://schemas.openxmlformats.org/officeDocument/2006/relationships/slideLayout" Target="../slideLayouts/slideLayout7.xml"/><Relationship Id="rId6" Type="http://schemas.openxmlformats.org/officeDocument/2006/relationships/diagramColors" Target="../diagrams/colors19.xml"/><Relationship Id="rId11" Type="http://schemas.openxmlformats.org/officeDocument/2006/relationships/diagramColors" Target="../diagrams/colors20.xml"/><Relationship Id="rId24" Type="http://schemas.openxmlformats.org/officeDocument/2006/relationships/image" Target="../media/image63.svg"/><Relationship Id="rId5" Type="http://schemas.openxmlformats.org/officeDocument/2006/relationships/diagramQuickStyle" Target="../diagrams/quickStyle19.xml"/><Relationship Id="rId15" Type="http://schemas.openxmlformats.org/officeDocument/2006/relationships/diagramQuickStyle" Target="../diagrams/quickStyle21.xml"/><Relationship Id="rId23" Type="http://schemas.openxmlformats.org/officeDocument/2006/relationships/image" Target="../media/image62.png"/><Relationship Id="rId28" Type="http://schemas.openxmlformats.org/officeDocument/2006/relationships/image" Target="../media/image67.svg"/><Relationship Id="rId10" Type="http://schemas.openxmlformats.org/officeDocument/2006/relationships/diagramQuickStyle" Target="../diagrams/quickStyle20.xml"/><Relationship Id="rId19" Type="http://schemas.openxmlformats.org/officeDocument/2006/relationships/diagramLayout" Target="../diagrams/layout22.xml"/><Relationship Id="rId4" Type="http://schemas.openxmlformats.org/officeDocument/2006/relationships/diagramLayout" Target="../diagrams/layout19.xml"/><Relationship Id="rId9" Type="http://schemas.openxmlformats.org/officeDocument/2006/relationships/diagramLayout" Target="../diagrams/layout20.xml"/><Relationship Id="rId14" Type="http://schemas.openxmlformats.org/officeDocument/2006/relationships/diagramLayout" Target="../diagrams/layout21.xml"/><Relationship Id="rId22" Type="http://schemas.microsoft.com/office/2007/relationships/diagramDrawing" Target="../diagrams/drawing22.xml"/><Relationship Id="rId27"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diagramData" Target="../diagrams/data25.xml"/><Relationship Id="rId18" Type="http://schemas.openxmlformats.org/officeDocument/2006/relationships/diagramData" Target="../diagrams/data26.xml"/><Relationship Id="rId26" Type="http://schemas.openxmlformats.org/officeDocument/2006/relationships/image" Target="../media/image65.svg"/><Relationship Id="rId3" Type="http://schemas.openxmlformats.org/officeDocument/2006/relationships/diagramData" Target="../diagrams/data23.xml"/><Relationship Id="rId21" Type="http://schemas.openxmlformats.org/officeDocument/2006/relationships/diagramColors" Target="../diagrams/colors26.xml"/><Relationship Id="rId7" Type="http://schemas.microsoft.com/office/2007/relationships/diagramDrawing" Target="../diagrams/drawing23.xml"/><Relationship Id="rId12" Type="http://schemas.microsoft.com/office/2007/relationships/diagramDrawing" Target="../diagrams/drawing24.xml"/><Relationship Id="rId17" Type="http://schemas.microsoft.com/office/2007/relationships/diagramDrawing" Target="../diagrams/drawing25.xml"/><Relationship Id="rId25" Type="http://schemas.openxmlformats.org/officeDocument/2006/relationships/image" Target="../media/image64.png"/><Relationship Id="rId2" Type="http://schemas.openxmlformats.org/officeDocument/2006/relationships/notesSlide" Target="../notesSlides/notesSlide34.xml"/><Relationship Id="rId16" Type="http://schemas.openxmlformats.org/officeDocument/2006/relationships/diagramColors" Target="../diagrams/colors25.xml"/><Relationship Id="rId20" Type="http://schemas.openxmlformats.org/officeDocument/2006/relationships/diagramQuickStyle" Target="../diagrams/quickStyle26.xml"/><Relationship Id="rId1" Type="http://schemas.openxmlformats.org/officeDocument/2006/relationships/slideLayout" Target="../slideLayouts/slideLayout7.xml"/><Relationship Id="rId6" Type="http://schemas.openxmlformats.org/officeDocument/2006/relationships/diagramColors" Target="../diagrams/colors23.xml"/><Relationship Id="rId11" Type="http://schemas.openxmlformats.org/officeDocument/2006/relationships/diagramColors" Target="../diagrams/colors24.xml"/><Relationship Id="rId24" Type="http://schemas.openxmlformats.org/officeDocument/2006/relationships/image" Target="../media/image63.svg"/><Relationship Id="rId5" Type="http://schemas.openxmlformats.org/officeDocument/2006/relationships/diagramQuickStyle" Target="../diagrams/quickStyle23.xml"/><Relationship Id="rId15" Type="http://schemas.openxmlformats.org/officeDocument/2006/relationships/diagramQuickStyle" Target="../diagrams/quickStyle25.xml"/><Relationship Id="rId23" Type="http://schemas.openxmlformats.org/officeDocument/2006/relationships/image" Target="../media/image62.png"/><Relationship Id="rId28" Type="http://schemas.openxmlformats.org/officeDocument/2006/relationships/image" Target="../media/image67.svg"/><Relationship Id="rId10" Type="http://schemas.openxmlformats.org/officeDocument/2006/relationships/diagramQuickStyle" Target="../diagrams/quickStyle24.xml"/><Relationship Id="rId19" Type="http://schemas.openxmlformats.org/officeDocument/2006/relationships/diagramLayout" Target="../diagrams/layout26.xml"/><Relationship Id="rId4" Type="http://schemas.openxmlformats.org/officeDocument/2006/relationships/diagramLayout" Target="../diagrams/layout23.xml"/><Relationship Id="rId9" Type="http://schemas.openxmlformats.org/officeDocument/2006/relationships/diagramLayout" Target="../diagrams/layout24.xml"/><Relationship Id="rId14" Type="http://schemas.openxmlformats.org/officeDocument/2006/relationships/diagramLayout" Target="../diagrams/layout25.xml"/><Relationship Id="rId22" Type="http://schemas.microsoft.com/office/2007/relationships/diagramDrawing" Target="../diagrams/drawing26.xml"/><Relationship Id="rId27"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support.sap.com/en/alm/focused-solutions/focused-build.html" TargetMode="External"/><Relationship Id="rId3" Type="http://schemas.openxmlformats.org/officeDocument/2006/relationships/hyperlink" Target="https://support.sap.com/en/alm/solution-manager.html" TargetMode="External"/><Relationship Id="rId7"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4.png"/><Relationship Id="rId4" Type="http://schemas.openxmlformats.org/officeDocument/2006/relationships/hyperlink" Target="https://support.sap.com/en/alm/demo-systems.html" TargetMode="External"/><Relationship Id="rId9" Type="http://schemas.openxmlformats.org/officeDocument/2006/relationships/image" Target="../media/image1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8.xml"/><Relationship Id="rId7"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5ECB3CB-2B0C-4663-9681-B53894A51F78}"/>
              </a:ext>
            </a:extLst>
          </p:cNvPr>
          <p:cNvPicPr>
            <a:picLocks noGrp="1" noChangeAspect="1"/>
          </p:cNvPicPr>
          <p:nvPr>
            <p:ph type="pic" sz="quarter" idx="12"/>
          </p:nvPr>
        </p:nvPicPr>
        <p:blipFill>
          <a:blip r:embed="rId3"/>
          <a:srcRect t="17452" b="17452"/>
          <a:stretch>
            <a:fillRect/>
          </a:stretch>
        </p:blipFill>
        <p:spPr/>
      </p:pic>
      <p:sp>
        <p:nvSpPr>
          <p:cNvPr id="35" name="Speaker"/>
          <p:cNvSpPr>
            <a:spLocks noGrp="1"/>
          </p:cNvSpPr>
          <p:nvPr>
            <p:ph type="subTitle" idx="1"/>
          </p:nvPr>
        </p:nvSpPr>
        <p:spPr/>
        <p:txBody>
          <a:bodyPr/>
          <a:lstStyle/>
          <a:p>
            <a:r>
              <a:rPr lang="en-US"/>
              <a:t>Henrik Zimmermann, Reiner Markheiser, Joerg Marenk, SAP</a:t>
            </a:r>
          </a:p>
        </p:txBody>
      </p:sp>
      <p:sp>
        <p:nvSpPr>
          <p:cNvPr id="8" name="Presentation Title"/>
          <p:cNvSpPr>
            <a:spLocks noGrp="1"/>
          </p:cNvSpPr>
          <p:nvPr>
            <p:ph type="title"/>
          </p:nvPr>
        </p:nvSpPr>
        <p:spPr/>
        <p:txBody>
          <a:bodyPr/>
          <a:lstStyle/>
          <a:p>
            <a:r>
              <a:rPr lang="en-US"/>
              <a:t>Agile Transition to SAP S4HANA with </a:t>
            </a:r>
            <a:br>
              <a:rPr lang="en-US"/>
            </a:br>
            <a:r>
              <a:rPr lang="en-US">
                <a:solidFill>
                  <a:srgbClr val="FFC000"/>
                </a:solidFill>
              </a:rPr>
              <a:t>SAP Solution Manager </a:t>
            </a:r>
            <a:r>
              <a:rPr lang="en-US"/>
              <a:t>and </a:t>
            </a:r>
            <a:r>
              <a:rPr lang="en-US">
                <a:solidFill>
                  <a:srgbClr val="FFC000"/>
                </a:solidFill>
              </a:rPr>
              <a:t>Focused Build</a:t>
            </a:r>
          </a:p>
        </p:txBody>
      </p:sp>
      <p:sp>
        <p:nvSpPr>
          <p:cNvPr id="6" name="Text Placeholder 5">
            <a:extLst>
              <a:ext uri="{FF2B5EF4-FFF2-40B4-BE49-F238E27FC236}">
                <a16:creationId xmlns:a16="http://schemas.microsoft.com/office/drawing/2014/main" id="{FE124937-B47A-4424-B8E9-168F40635DEB}"/>
              </a:ext>
            </a:extLst>
          </p:cNvPr>
          <p:cNvSpPr>
            <a:spLocks noGrp="1"/>
          </p:cNvSpPr>
          <p:nvPr>
            <p:ph type="body" sz="quarter" idx="13"/>
          </p:nvPr>
        </p:nvSpPr>
        <p:spPr/>
        <p:txBody>
          <a:bodyPr/>
          <a:lstStyle/>
          <a:p>
            <a:r>
              <a:rPr lang="en-US"/>
              <a:t>1093</a:t>
            </a:r>
          </a:p>
        </p:txBody>
      </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a:t>SAP Readiness Check Analysis and Simplification Item Management</a:t>
            </a:r>
          </a:p>
        </p:txBody>
      </p:sp>
      <p:pic>
        <p:nvPicPr>
          <p:cNvPr id="7" name="Picture Placeholder 6">
            <a:extLst>
              <a:ext uri="{FF2B5EF4-FFF2-40B4-BE49-F238E27FC236}">
                <a16:creationId xmlns:a16="http://schemas.microsoft.com/office/drawing/2014/main" id="{05F4B455-CDDC-44B8-ABA9-638FFCE2EAA3}"/>
              </a:ext>
            </a:extLst>
          </p:cNvPr>
          <p:cNvPicPr>
            <a:picLocks noGrp="1" noChangeAspect="1"/>
          </p:cNvPicPr>
          <p:nvPr>
            <p:ph type="pic" sz="quarter" idx="12"/>
          </p:nvPr>
        </p:nvPicPr>
        <p:blipFill>
          <a:blip r:embed="rId3"/>
          <a:srcRect t="17457" b="17457"/>
          <a:stretch>
            <a:fillRect/>
          </a:stretch>
        </p:blipFill>
        <p:spPr>
          <a:xfrm>
            <a:off x="-988" y="3429000"/>
            <a:ext cx="12195175" cy="3430800"/>
          </a:xfrm>
        </p:spPr>
      </p:pic>
    </p:spTree>
    <p:extLst>
      <p:ext uri="{BB962C8B-B14F-4D97-AF65-F5344CB8AC3E}">
        <p14:creationId xmlns:p14="http://schemas.microsoft.com/office/powerpoint/2010/main" val="136347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813C39-A83B-441A-B23F-E0C4B5BF9174}"/>
              </a:ext>
            </a:extLst>
          </p:cNvPr>
          <p:cNvSpPr>
            <a:spLocks noGrp="1"/>
          </p:cNvSpPr>
          <p:nvPr>
            <p:ph type="title"/>
          </p:nvPr>
        </p:nvSpPr>
        <p:spPr/>
        <p:txBody>
          <a:bodyPr/>
          <a:lstStyle/>
          <a:p>
            <a:r>
              <a:rPr lang="en-US" err="1"/>
              <a:t>Analyse</a:t>
            </a:r>
            <a:r>
              <a:rPr lang="en-US"/>
              <a:t> your existing SAP ERP Landscape</a:t>
            </a:r>
          </a:p>
        </p:txBody>
      </p:sp>
      <p:sp>
        <p:nvSpPr>
          <p:cNvPr id="7" name="Rectangle 6">
            <a:extLst>
              <a:ext uri="{FF2B5EF4-FFF2-40B4-BE49-F238E27FC236}">
                <a16:creationId xmlns:a16="http://schemas.microsoft.com/office/drawing/2014/main" id="{659DEE4B-F130-4237-93B1-D5D5CD586271}"/>
              </a:ext>
            </a:extLst>
          </p:cNvPr>
          <p:cNvSpPr/>
          <p:nvPr/>
        </p:nvSpPr>
        <p:spPr bwMode="gray">
          <a:xfrm>
            <a:off x="798509" y="2150304"/>
            <a:ext cx="2810732" cy="2834934"/>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9744D5A4-51B2-402E-B786-62E22D68ACA7}"/>
              </a:ext>
            </a:extLst>
          </p:cNvPr>
          <p:cNvSpPr/>
          <p:nvPr/>
        </p:nvSpPr>
        <p:spPr bwMode="gray">
          <a:xfrm>
            <a:off x="4574806" y="2150304"/>
            <a:ext cx="2810732" cy="2834934"/>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9" name="Rectangle 8">
            <a:extLst>
              <a:ext uri="{FF2B5EF4-FFF2-40B4-BE49-F238E27FC236}">
                <a16:creationId xmlns:a16="http://schemas.microsoft.com/office/drawing/2014/main" id="{2F31C639-72B4-4BDC-B8F2-9DF000FFC01A}"/>
              </a:ext>
            </a:extLst>
          </p:cNvPr>
          <p:cNvSpPr/>
          <p:nvPr/>
        </p:nvSpPr>
        <p:spPr bwMode="gray">
          <a:xfrm>
            <a:off x="8351102" y="2150304"/>
            <a:ext cx="2810732" cy="2834934"/>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1" name="Picture 10">
            <a:extLst>
              <a:ext uri="{FF2B5EF4-FFF2-40B4-BE49-F238E27FC236}">
                <a16:creationId xmlns:a16="http://schemas.microsoft.com/office/drawing/2014/main" id="{D0CE66EF-B06F-49AD-B2AD-AB7BCDA381BC}"/>
              </a:ext>
            </a:extLst>
          </p:cNvPr>
          <p:cNvPicPr>
            <a:picLocks noChangeAspect="1"/>
          </p:cNvPicPr>
          <p:nvPr/>
        </p:nvPicPr>
        <p:blipFill>
          <a:blip r:embed="rId3"/>
          <a:stretch>
            <a:fillRect/>
          </a:stretch>
        </p:blipFill>
        <p:spPr>
          <a:xfrm>
            <a:off x="1748130" y="2312948"/>
            <a:ext cx="900000" cy="900000"/>
          </a:xfrm>
          <a:prstGeom prst="rect">
            <a:avLst/>
          </a:prstGeom>
        </p:spPr>
      </p:pic>
      <p:pic>
        <p:nvPicPr>
          <p:cNvPr id="13" name="Picture 12">
            <a:extLst>
              <a:ext uri="{FF2B5EF4-FFF2-40B4-BE49-F238E27FC236}">
                <a16:creationId xmlns:a16="http://schemas.microsoft.com/office/drawing/2014/main" id="{BA355E3E-827B-4976-AEC7-6C8D16094ABF}"/>
              </a:ext>
            </a:extLst>
          </p:cNvPr>
          <p:cNvPicPr>
            <a:picLocks noChangeAspect="1"/>
          </p:cNvPicPr>
          <p:nvPr/>
        </p:nvPicPr>
        <p:blipFill>
          <a:blip r:embed="rId4"/>
          <a:stretch>
            <a:fillRect/>
          </a:stretch>
        </p:blipFill>
        <p:spPr>
          <a:xfrm>
            <a:off x="5530172" y="2312948"/>
            <a:ext cx="900000" cy="900000"/>
          </a:xfrm>
          <a:prstGeom prst="rect">
            <a:avLst/>
          </a:prstGeom>
        </p:spPr>
      </p:pic>
      <p:pic>
        <p:nvPicPr>
          <p:cNvPr id="15" name="Picture 14">
            <a:extLst>
              <a:ext uri="{FF2B5EF4-FFF2-40B4-BE49-F238E27FC236}">
                <a16:creationId xmlns:a16="http://schemas.microsoft.com/office/drawing/2014/main" id="{65E99AFF-1223-4EE8-9523-E5AEF33F0B4C}"/>
              </a:ext>
            </a:extLst>
          </p:cNvPr>
          <p:cNvPicPr>
            <a:picLocks noChangeAspect="1"/>
          </p:cNvPicPr>
          <p:nvPr/>
        </p:nvPicPr>
        <p:blipFill>
          <a:blip r:embed="rId5"/>
          <a:stretch>
            <a:fillRect/>
          </a:stretch>
        </p:blipFill>
        <p:spPr>
          <a:xfrm>
            <a:off x="9306468" y="2312948"/>
            <a:ext cx="900000" cy="900000"/>
          </a:xfrm>
          <a:prstGeom prst="rect">
            <a:avLst/>
          </a:prstGeom>
        </p:spPr>
      </p:pic>
      <p:sp>
        <p:nvSpPr>
          <p:cNvPr id="16" name="TextBox 15">
            <a:extLst>
              <a:ext uri="{FF2B5EF4-FFF2-40B4-BE49-F238E27FC236}">
                <a16:creationId xmlns:a16="http://schemas.microsoft.com/office/drawing/2014/main" id="{EFB27F8E-FF32-438C-9F15-0D563BFD9676}"/>
              </a:ext>
            </a:extLst>
          </p:cNvPr>
          <p:cNvSpPr txBox="1"/>
          <p:nvPr/>
        </p:nvSpPr>
        <p:spPr>
          <a:xfrm>
            <a:off x="876369" y="3567771"/>
            <a:ext cx="2643522" cy="127727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err="1">
                <a:solidFill>
                  <a:schemeClr val="accent3"/>
                </a:solidFill>
                <a:ea typeface="Arial Unicode MS" pitchFamily="34" charset="-128"/>
                <a:cs typeface="Arial Unicode MS" pitchFamily="34" charset="-128"/>
              </a:rPr>
              <a:t>Analyse</a:t>
            </a:r>
            <a:r>
              <a:rPr lang="en-US" sz="1800" kern="0">
                <a:ea typeface="Arial Unicode MS" pitchFamily="34" charset="-128"/>
                <a:cs typeface="Arial Unicode MS" pitchFamily="34" charset="-128"/>
              </a:rPr>
              <a:t> </a:t>
            </a:r>
          </a:p>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usage and configuration data of your current landscape</a:t>
            </a:r>
          </a:p>
        </p:txBody>
      </p:sp>
      <p:sp>
        <p:nvSpPr>
          <p:cNvPr id="17" name="TextBox 16">
            <a:extLst>
              <a:ext uri="{FF2B5EF4-FFF2-40B4-BE49-F238E27FC236}">
                <a16:creationId xmlns:a16="http://schemas.microsoft.com/office/drawing/2014/main" id="{BB0D942C-12FA-404F-9EAB-BA1804854B61}"/>
              </a:ext>
            </a:extLst>
          </p:cNvPr>
          <p:cNvSpPr txBox="1"/>
          <p:nvPr/>
        </p:nvSpPr>
        <p:spPr>
          <a:xfrm>
            <a:off x="4658411" y="3567771"/>
            <a:ext cx="2643522" cy="127727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a:solidFill>
                  <a:schemeClr val="accent3"/>
                </a:solidFill>
                <a:ea typeface="Arial Unicode MS" pitchFamily="34" charset="-128"/>
                <a:cs typeface="Arial Unicode MS" pitchFamily="34" charset="-128"/>
              </a:rPr>
              <a:t>Determine</a:t>
            </a:r>
            <a:endParaRPr lang="en-US" sz="1800" kern="0">
              <a:solidFill>
                <a:schemeClr val="accent3"/>
              </a:solidFill>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conversion compatibility and required preparation steps</a:t>
            </a:r>
          </a:p>
        </p:txBody>
      </p:sp>
      <p:sp>
        <p:nvSpPr>
          <p:cNvPr id="18" name="TextBox 17">
            <a:extLst>
              <a:ext uri="{FF2B5EF4-FFF2-40B4-BE49-F238E27FC236}">
                <a16:creationId xmlns:a16="http://schemas.microsoft.com/office/drawing/2014/main" id="{A0289120-E672-433F-AE2E-92748A5BA094}"/>
              </a:ext>
            </a:extLst>
          </p:cNvPr>
          <p:cNvSpPr txBox="1"/>
          <p:nvPr/>
        </p:nvSpPr>
        <p:spPr>
          <a:xfrm>
            <a:off x="8434708" y="3565564"/>
            <a:ext cx="2643522" cy="127727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a:solidFill>
                  <a:schemeClr val="accent3"/>
                </a:solidFill>
                <a:ea typeface="Arial Unicode MS" pitchFamily="34" charset="-128"/>
                <a:cs typeface="Arial Unicode MS" pitchFamily="34" charset="-128"/>
              </a:rPr>
              <a:t>Access</a:t>
            </a:r>
            <a:r>
              <a:rPr lang="en-US" sz="1800" kern="0">
                <a:ea typeface="Arial Unicode MS" pitchFamily="34" charset="-128"/>
                <a:cs typeface="Arial Unicode MS" pitchFamily="34" charset="-128"/>
              </a:rPr>
              <a:t> </a:t>
            </a:r>
          </a:p>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results in interactive dashboard for easy analysis</a:t>
            </a:r>
          </a:p>
        </p:txBody>
      </p:sp>
    </p:spTree>
    <p:extLst>
      <p:ext uri="{BB962C8B-B14F-4D97-AF65-F5344CB8AC3E}">
        <p14:creationId xmlns:p14="http://schemas.microsoft.com/office/powerpoint/2010/main" val="52126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CB731-30A6-4B70-BE86-A019C769A773}"/>
              </a:ext>
            </a:extLst>
          </p:cNvPr>
          <p:cNvSpPr>
            <a:spLocks noGrp="1"/>
          </p:cNvSpPr>
          <p:nvPr>
            <p:ph type="title"/>
          </p:nvPr>
        </p:nvSpPr>
        <p:spPr/>
        <p:txBody>
          <a:bodyPr/>
          <a:lstStyle/>
          <a:p>
            <a:r>
              <a:rPr lang="en-US"/>
              <a:t>Covered Aspects</a:t>
            </a:r>
          </a:p>
        </p:txBody>
      </p:sp>
      <p:grpSp>
        <p:nvGrpSpPr>
          <p:cNvPr id="36" name="Group 35">
            <a:extLst>
              <a:ext uri="{FF2B5EF4-FFF2-40B4-BE49-F238E27FC236}">
                <a16:creationId xmlns:a16="http://schemas.microsoft.com/office/drawing/2014/main" id="{78AC458F-CB1C-435F-BB60-515B959B653E}"/>
              </a:ext>
            </a:extLst>
          </p:cNvPr>
          <p:cNvGrpSpPr/>
          <p:nvPr/>
        </p:nvGrpSpPr>
        <p:grpSpPr>
          <a:xfrm>
            <a:off x="504002" y="1415230"/>
            <a:ext cx="1728000" cy="2646631"/>
            <a:chOff x="504002" y="1415230"/>
            <a:chExt cx="1728000" cy="2646631"/>
          </a:xfrm>
        </p:grpSpPr>
        <p:pic>
          <p:nvPicPr>
            <p:cNvPr id="7" name="Picture 6">
              <a:extLst>
                <a:ext uri="{FF2B5EF4-FFF2-40B4-BE49-F238E27FC236}">
                  <a16:creationId xmlns:a16="http://schemas.microsoft.com/office/drawing/2014/main" id="{940E01A1-B55B-44C2-82BF-7900EA67874F}"/>
                </a:ext>
              </a:extLst>
            </p:cNvPr>
            <p:cNvPicPr>
              <a:picLocks noChangeAspect="1"/>
            </p:cNvPicPr>
            <p:nvPr/>
          </p:nvPicPr>
          <p:blipFill>
            <a:blip r:embed="rId3"/>
            <a:stretch>
              <a:fillRect/>
            </a:stretch>
          </p:blipFill>
          <p:spPr>
            <a:xfrm>
              <a:off x="918002" y="1415230"/>
              <a:ext cx="900000" cy="900000"/>
            </a:xfrm>
            <a:prstGeom prst="rect">
              <a:avLst/>
            </a:prstGeom>
          </p:spPr>
        </p:pic>
        <p:sp>
          <p:nvSpPr>
            <p:cNvPr id="26" name="TextBox 25">
              <a:extLst>
                <a:ext uri="{FF2B5EF4-FFF2-40B4-BE49-F238E27FC236}">
                  <a16:creationId xmlns:a16="http://schemas.microsoft.com/office/drawing/2014/main" id="{5252E1C9-F834-4511-9407-BABF1F3283E5}"/>
                </a:ext>
              </a:extLst>
            </p:cNvPr>
            <p:cNvSpPr txBox="1"/>
            <p:nvPr/>
          </p:nvSpPr>
          <p:spPr>
            <a:xfrm>
              <a:off x="504002" y="2399868"/>
              <a:ext cx="1728000" cy="1661993"/>
            </a:xfrm>
            <a:prstGeom prst="rect">
              <a:avLst/>
            </a:prstGeom>
            <a:noFill/>
          </p:spPr>
          <p:txBody>
            <a:bodyPr wrap="square" lIns="0" tIns="0" rIns="0" bIns="0" rtlCol="0">
              <a:spAutoFit/>
            </a:bodyPr>
            <a:lstStyle/>
            <a:p>
              <a:r>
                <a:rPr lang="en-US" sz="1200">
                  <a:solidFill>
                    <a:schemeClr val="accent3"/>
                  </a:solidFill>
                </a:rPr>
                <a:t>Active Business Functions</a:t>
              </a:r>
            </a:p>
            <a:p>
              <a:r>
                <a:rPr lang="en-US" sz="1200"/>
                <a:t>Find out how many business functions are </a:t>
              </a:r>
            </a:p>
            <a:p>
              <a:r>
                <a:rPr lang="en-US" sz="1200"/>
                <a:t>active in your system and whether they are </a:t>
              </a:r>
            </a:p>
            <a:p>
              <a:r>
                <a:rPr lang="en-US" sz="1200"/>
                <a:t>compatible with SAP S/4HANA.</a:t>
              </a:r>
            </a:p>
            <a:p>
              <a:endParaRPr lang="en-US" sz="1200"/>
            </a:p>
          </p:txBody>
        </p:sp>
      </p:grpSp>
      <p:grpSp>
        <p:nvGrpSpPr>
          <p:cNvPr id="37" name="Group 36">
            <a:extLst>
              <a:ext uri="{FF2B5EF4-FFF2-40B4-BE49-F238E27FC236}">
                <a16:creationId xmlns:a16="http://schemas.microsoft.com/office/drawing/2014/main" id="{B102AF26-AB05-4DB3-8CE2-34F8C7BEFFC2}"/>
              </a:ext>
            </a:extLst>
          </p:cNvPr>
          <p:cNvGrpSpPr/>
          <p:nvPr/>
        </p:nvGrpSpPr>
        <p:grpSpPr>
          <a:xfrm>
            <a:off x="2671992" y="1415230"/>
            <a:ext cx="1728000" cy="2277300"/>
            <a:chOff x="2753705" y="1415230"/>
            <a:chExt cx="1728000" cy="2277300"/>
          </a:xfrm>
        </p:grpSpPr>
        <p:pic>
          <p:nvPicPr>
            <p:cNvPr id="5" name="Picture 4">
              <a:extLst>
                <a:ext uri="{FF2B5EF4-FFF2-40B4-BE49-F238E27FC236}">
                  <a16:creationId xmlns:a16="http://schemas.microsoft.com/office/drawing/2014/main" id="{D18391A0-8AC2-451C-BE1E-D22CFB948C92}"/>
                </a:ext>
              </a:extLst>
            </p:cNvPr>
            <p:cNvPicPr>
              <a:picLocks noChangeAspect="1"/>
            </p:cNvPicPr>
            <p:nvPr/>
          </p:nvPicPr>
          <p:blipFill>
            <a:blip r:embed="rId4"/>
            <a:stretch>
              <a:fillRect/>
            </a:stretch>
          </p:blipFill>
          <p:spPr>
            <a:xfrm>
              <a:off x="3167705" y="1415230"/>
              <a:ext cx="900000" cy="900000"/>
            </a:xfrm>
            <a:prstGeom prst="rect">
              <a:avLst/>
            </a:prstGeom>
          </p:spPr>
        </p:pic>
        <p:sp>
          <p:nvSpPr>
            <p:cNvPr id="27" name="TextBox 26">
              <a:extLst>
                <a:ext uri="{FF2B5EF4-FFF2-40B4-BE49-F238E27FC236}">
                  <a16:creationId xmlns:a16="http://schemas.microsoft.com/office/drawing/2014/main" id="{5ADDE10F-AA36-472B-989A-4ABFA5E04272}"/>
                </a:ext>
              </a:extLst>
            </p:cNvPr>
            <p:cNvSpPr txBox="1"/>
            <p:nvPr/>
          </p:nvSpPr>
          <p:spPr>
            <a:xfrm>
              <a:off x="2753705" y="2399868"/>
              <a:ext cx="1728000" cy="1292662"/>
            </a:xfrm>
            <a:prstGeom prst="rect">
              <a:avLst/>
            </a:prstGeom>
            <a:noFill/>
          </p:spPr>
          <p:txBody>
            <a:bodyPr wrap="square" lIns="0" tIns="0" rIns="0" bIns="0" rtlCol="0">
              <a:spAutoFit/>
            </a:bodyPr>
            <a:lstStyle/>
            <a:p>
              <a:r>
                <a:rPr lang="en-US" sz="1200">
                  <a:solidFill>
                    <a:schemeClr val="accent3"/>
                  </a:solidFill>
                </a:rPr>
                <a:t>Add-on Compatibility</a:t>
              </a:r>
            </a:p>
            <a:p>
              <a:r>
                <a:rPr lang="en-US" sz="1200"/>
                <a:t>See how many add-ons are installed in your </a:t>
              </a:r>
            </a:p>
            <a:p>
              <a:r>
                <a:rPr lang="en-US" sz="1200"/>
                <a:t>system and whether they are still compatible </a:t>
              </a:r>
            </a:p>
            <a:p>
              <a:r>
                <a:rPr lang="en-US" sz="1200"/>
                <a:t>with SAP S/4HANA. </a:t>
              </a:r>
            </a:p>
            <a:p>
              <a:endParaRPr lang="en-US" sz="1200"/>
            </a:p>
          </p:txBody>
        </p:sp>
      </p:grpSp>
      <p:grpSp>
        <p:nvGrpSpPr>
          <p:cNvPr id="38" name="Group 37">
            <a:extLst>
              <a:ext uri="{FF2B5EF4-FFF2-40B4-BE49-F238E27FC236}">
                <a16:creationId xmlns:a16="http://schemas.microsoft.com/office/drawing/2014/main" id="{F032ADE5-DC87-414D-BC7B-6E9E7BE5CE76}"/>
              </a:ext>
            </a:extLst>
          </p:cNvPr>
          <p:cNvGrpSpPr/>
          <p:nvPr/>
        </p:nvGrpSpPr>
        <p:grpSpPr>
          <a:xfrm>
            <a:off x="4839982" y="1415230"/>
            <a:ext cx="1728000" cy="2277300"/>
            <a:chOff x="4846274" y="1415230"/>
            <a:chExt cx="1728000" cy="2277300"/>
          </a:xfrm>
        </p:grpSpPr>
        <p:pic>
          <p:nvPicPr>
            <p:cNvPr id="9" name="Picture 8">
              <a:extLst>
                <a:ext uri="{FF2B5EF4-FFF2-40B4-BE49-F238E27FC236}">
                  <a16:creationId xmlns:a16="http://schemas.microsoft.com/office/drawing/2014/main" id="{ED469A9C-5FCE-4BD9-82B1-5EF6E36FA794}"/>
                </a:ext>
              </a:extLst>
            </p:cNvPr>
            <p:cNvPicPr>
              <a:picLocks noChangeAspect="1"/>
            </p:cNvPicPr>
            <p:nvPr/>
          </p:nvPicPr>
          <p:blipFill>
            <a:blip r:embed="rId5"/>
            <a:stretch>
              <a:fillRect/>
            </a:stretch>
          </p:blipFill>
          <p:spPr>
            <a:xfrm>
              <a:off x="5260274" y="1415230"/>
              <a:ext cx="900000" cy="900000"/>
            </a:xfrm>
            <a:prstGeom prst="rect">
              <a:avLst/>
            </a:prstGeom>
          </p:spPr>
        </p:pic>
        <p:sp>
          <p:nvSpPr>
            <p:cNvPr id="28" name="TextBox 27">
              <a:extLst>
                <a:ext uri="{FF2B5EF4-FFF2-40B4-BE49-F238E27FC236}">
                  <a16:creationId xmlns:a16="http://schemas.microsoft.com/office/drawing/2014/main" id="{69CEC179-7D94-4BFC-B8F0-AC7A7B4283E6}"/>
                </a:ext>
              </a:extLst>
            </p:cNvPr>
            <p:cNvSpPr txBox="1"/>
            <p:nvPr/>
          </p:nvSpPr>
          <p:spPr>
            <a:xfrm>
              <a:off x="4846274" y="2399868"/>
              <a:ext cx="1728000" cy="1292662"/>
            </a:xfrm>
            <a:prstGeom prst="rect">
              <a:avLst/>
            </a:prstGeom>
            <a:noFill/>
          </p:spPr>
          <p:txBody>
            <a:bodyPr wrap="square" lIns="0" tIns="0" rIns="0" bIns="0" rtlCol="0">
              <a:spAutoFit/>
            </a:bodyPr>
            <a:lstStyle/>
            <a:p>
              <a:r>
                <a:rPr lang="en-US" sz="1200">
                  <a:solidFill>
                    <a:schemeClr val="accent3"/>
                  </a:solidFill>
                </a:rPr>
                <a:t>Recommended SAP Fiori Apps</a:t>
              </a:r>
            </a:p>
            <a:p>
              <a:r>
                <a:rPr lang="en-US" sz="1200"/>
                <a:t>Identify the SAP Fiori apps that best fit your needs based on your historical transaction volume and usage.</a:t>
              </a:r>
            </a:p>
          </p:txBody>
        </p:sp>
      </p:grpSp>
      <p:grpSp>
        <p:nvGrpSpPr>
          <p:cNvPr id="39" name="Group 38">
            <a:extLst>
              <a:ext uri="{FF2B5EF4-FFF2-40B4-BE49-F238E27FC236}">
                <a16:creationId xmlns:a16="http://schemas.microsoft.com/office/drawing/2014/main" id="{9AA99574-EC17-4A0E-AF67-9A7DD593A815}"/>
              </a:ext>
            </a:extLst>
          </p:cNvPr>
          <p:cNvGrpSpPr/>
          <p:nvPr/>
        </p:nvGrpSpPr>
        <p:grpSpPr>
          <a:xfrm>
            <a:off x="7007972" y="1415230"/>
            <a:ext cx="1728000" cy="2646631"/>
            <a:chOff x="7064877" y="1415230"/>
            <a:chExt cx="1728000" cy="2646631"/>
          </a:xfrm>
        </p:grpSpPr>
        <p:pic>
          <p:nvPicPr>
            <p:cNvPr id="13" name="Picture 12">
              <a:extLst>
                <a:ext uri="{FF2B5EF4-FFF2-40B4-BE49-F238E27FC236}">
                  <a16:creationId xmlns:a16="http://schemas.microsoft.com/office/drawing/2014/main" id="{1C448C03-9D15-4B3C-80ED-6BDB2311AC15}"/>
                </a:ext>
              </a:extLst>
            </p:cNvPr>
            <p:cNvPicPr>
              <a:picLocks noChangeAspect="1"/>
            </p:cNvPicPr>
            <p:nvPr/>
          </p:nvPicPr>
          <p:blipFill>
            <a:blip r:embed="rId6"/>
            <a:stretch>
              <a:fillRect/>
            </a:stretch>
          </p:blipFill>
          <p:spPr>
            <a:xfrm>
              <a:off x="7478877" y="1415230"/>
              <a:ext cx="900000" cy="900000"/>
            </a:xfrm>
            <a:prstGeom prst="rect">
              <a:avLst/>
            </a:prstGeom>
          </p:spPr>
        </p:pic>
        <p:sp>
          <p:nvSpPr>
            <p:cNvPr id="29" name="TextBox 28">
              <a:extLst>
                <a:ext uri="{FF2B5EF4-FFF2-40B4-BE49-F238E27FC236}">
                  <a16:creationId xmlns:a16="http://schemas.microsoft.com/office/drawing/2014/main" id="{E13B3008-E549-4AAB-9E68-AA92671F8E57}"/>
                </a:ext>
              </a:extLst>
            </p:cNvPr>
            <p:cNvSpPr txBox="1"/>
            <p:nvPr/>
          </p:nvSpPr>
          <p:spPr>
            <a:xfrm>
              <a:off x="7064877" y="2399868"/>
              <a:ext cx="1728000" cy="1661993"/>
            </a:xfrm>
            <a:prstGeom prst="rect">
              <a:avLst/>
            </a:prstGeom>
            <a:noFill/>
          </p:spPr>
          <p:txBody>
            <a:bodyPr wrap="square" lIns="0" tIns="0" rIns="0" bIns="0" rtlCol="0">
              <a:spAutoFit/>
            </a:bodyPr>
            <a:lstStyle/>
            <a:p>
              <a:r>
                <a:rPr lang="en-US" sz="1200">
                  <a:solidFill>
                    <a:schemeClr val="accent3"/>
                  </a:solidFill>
                </a:rPr>
                <a:t>Business Warehouse Extractors</a:t>
              </a:r>
            </a:p>
            <a:p>
              <a:r>
                <a:rPr lang="en-US" sz="1200"/>
                <a:t>View how many extractors for SAP Business  Warehouse exist in your ERP system and if they work with SAP S/4HANA.</a:t>
              </a:r>
            </a:p>
            <a:p>
              <a:endParaRPr lang="en-US" sz="1200"/>
            </a:p>
          </p:txBody>
        </p:sp>
      </p:grpSp>
      <p:grpSp>
        <p:nvGrpSpPr>
          <p:cNvPr id="40" name="Group 39">
            <a:extLst>
              <a:ext uri="{FF2B5EF4-FFF2-40B4-BE49-F238E27FC236}">
                <a16:creationId xmlns:a16="http://schemas.microsoft.com/office/drawing/2014/main" id="{C696EA7A-3F28-4800-9423-393D79C031AE}"/>
              </a:ext>
            </a:extLst>
          </p:cNvPr>
          <p:cNvGrpSpPr/>
          <p:nvPr/>
        </p:nvGrpSpPr>
        <p:grpSpPr>
          <a:xfrm>
            <a:off x="9175961" y="1415230"/>
            <a:ext cx="1728000" cy="2646631"/>
            <a:chOff x="9157446" y="1415230"/>
            <a:chExt cx="1728000" cy="2646631"/>
          </a:xfrm>
        </p:grpSpPr>
        <p:pic>
          <p:nvPicPr>
            <p:cNvPr id="17" name="Picture 16">
              <a:extLst>
                <a:ext uri="{FF2B5EF4-FFF2-40B4-BE49-F238E27FC236}">
                  <a16:creationId xmlns:a16="http://schemas.microsoft.com/office/drawing/2014/main" id="{F9BF65F6-7971-4D72-B92F-E03C8443E0E8}"/>
                </a:ext>
              </a:extLst>
            </p:cNvPr>
            <p:cNvPicPr>
              <a:picLocks noChangeAspect="1"/>
            </p:cNvPicPr>
            <p:nvPr/>
          </p:nvPicPr>
          <p:blipFill>
            <a:blip r:embed="rId7"/>
            <a:stretch>
              <a:fillRect/>
            </a:stretch>
          </p:blipFill>
          <p:spPr>
            <a:xfrm>
              <a:off x="9571446" y="1415230"/>
              <a:ext cx="900000" cy="900000"/>
            </a:xfrm>
            <a:prstGeom prst="rect">
              <a:avLst/>
            </a:prstGeom>
          </p:spPr>
        </p:pic>
        <p:sp>
          <p:nvSpPr>
            <p:cNvPr id="30" name="TextBox 29">
              <a:extLst>
                <a:ext uri="{FF2B5EF4-FFF2-40B4-BE49-F238E27FC236}">
                  <a16:creationId xmlns:a16="http://schemas.microsoft.com/office/drawing/2014/main" id="{3EB9A9D1-B5AB-498E-810C-9197682541D2}"/>
                </a:ext>
              </a:extLst>
            </p:cNvPr>
            <p:cNvSpPr txBox="1"/>
            <p:nvPr/>
          </p:nvSpPr>
          <p:spPr>
            <a:xfrm>
              <a:off x="9157446" y="2399868"/>
              <a:ext cx="1728000" cy="1661993"/>
            </a:xfrm>
            <a:prstGeom prst="rect">
              <a:avLst/>
            </a:prstGeom>
            <a:noFill/>
          </p:spPr>
          <p:txBody>
            <a:bodyPr wrap="square" lIns="0" tIns="0" rIns="0" bIns="0" rtlCol="0">
              <a:spAutoFit/>
            </a:bodyPr>
            <a:lstStyle/>
            <a:p>
              <a:r>
                <a:rPr lang="en-US" sz="1200">
                  <a:solidFill>
                    <a:schemeClr val="accent3"/>
                  </a:solidFill>
                </a:rPr>
                <a:t>Simplification Items for SAP S/4HANA</a:t>
              </a:r>
            </a:p>
            <a:p>
              <a:r>
                <a:rPr lang="en-US" sz="1200"/>
                <a:t>View new and updated data structures / architectures in SAP S/4HANA to  determine if they are relevant to your processes.</a:t>
              </a:r>
            </a:p>
            <a:p>
              <a:endParaRPr lang="en-US" sz="1200"/>
            </a:p>
          </p:txBody>
        </p:sp>
      </p:grpSp>
      <p:grpSp>
        <p:nvGrpSpPr>
          <p:cNvPr id="45" name="Group 44">
            <a:extLst>
              <a:ext uri="{FF2B5EF4-FFF2-40B4-BE49-F238E27FC236}">
                <a16:creationId xmlns:a16="http://schemas.microsoft.com/office/drawing/2014/main" id="{26D8DD33-A02B-424C-9B9B-51C95775A52C}"/>
              </a:ext>
            </a:extLst>
          </p:cNvPr>
          <p:cNvGrpSpPr/>
          <p:nvPr/>
        </p:nvGrpSpPr>
        <p:grpSpPr>
          <a:xfrm>
            <a:off x="504002" y="4150123"/>
            <a:ext cx="1728000" cy="2584314"/>
            <a:chOff x="664077" y="4150123"/>
            <a:chExt cx="1728000" cy="2584314"/>
          </a:xfrm>
        </p:grpSpPr>
        <p:pic>
          <p:nvPicPr>
            <p:cNvPr id="11" name="Picture 10">
              <a:extLst>
                <a:ext uri="{FF2B5EF4-FFF2-40B4-BE49-F238E27FC236}">
                  <a16:creationId xmlns:a16="http://schemas.microsoft.com/office/drawing/2014/main" id="{15345AF3-A372-4E19-BEDF-293D34F72EA8}"/>
                </a:ext>
              </a:extLst>
            </p:cNvPr>
            <p:cNvPicPr>
              <a:picLocks noChangeAspect="1"/>
            </p:cNvPicPr>
            <p:nvPr/>
          </p:nvPicPr>
          <p:blipFill>
            <a:blip r:embed="rId8"/>
            <a:stretch>
              <a:fillRect/>
            </a:stretch>
          </p:blipFill>
          <p:spPr>
            <a:xfrm>
              <a:off x="1078077" y="4150123"/>
              <a:ext cx="900000" cy="900000"/>
            </a:xfrm>
            <a:prstGeom prst="rect">
              <a:avLst/>
            </a:prstGeom>
          </p:spPr>
        </p:pic>
        <p:sp>
          <p:nvSpPr>
            <p:cNvPr id="31" name="TextBox 30">
              <a:extLst>
                <a:ext uri="{FF2B5EF4-FFF2-40B4-BE49-F238E27FC236}">
                  <a16:creationId xmlns:a16="http://schemas.microsoft.com/office/drawing/2014/main" id="{DB41C22C-E4DA-4834-AC71-89418B3EA142}"/>
                </a:ext>
              </a:extLst>
            </p:cNvPr>
            <p:cNvSpPr txBox="1"/>
            <p:nvPr/>
          </p:nvSpPr>
          <p:spPr>
            <a:xfrm>
              <a:off x="664077" y="5072444"/>
              <a:ext cx="1728000" cy="1661993"/>
            </a:xfrm>
            <a:prstGeom prst="rect">
              <a:avLst/>
            </a:prstGeom>
            <a:noFill/>
          </p:spPr>
          <p:txBody>
            <a:bodyPr wrap="square" lIns="0" tIns="0" rIns="0" bIns="0" rtlCol="0">
              <a:spAutoFit/>
            </a:bodyPr>
            <a:lstStyle/>
            <a:p>
              <a:r>
                <a:rPr lang="en-US" sz="1200">
                  <a:solidFill>
                    <a:schemeClr val="accent3"/>
                  </a:solidFill>
                </a:rPr>
                <a:t>Business Process Analytics</a:t>
              </a:r>
            </a:p>
            <a:p>
              <a:r>
                <a:rPr lang="en-US" sz="1200" err="1"/>
                <a:t>Analyse</a:t>
              </a:r>
              <a:r>
                <a:rPr lang="en-US" sz="1200"/>
                <a:t> the state of your processes to determine any clean-up requirements before migrating to SAP S/4HANA.</a:t>
              </a:r>
            </a:p>
            <a:p>
              <a:endParaRPr lang="en-US" sz="1200"/>
            </a:p>
          </p:txBody>
        </p:sp>
      </p:grpSp>
      <p:grpSp>
        <p:nvGrpSpPr>
          <p:cNvPr id="44" name="Group 43">
            <a:extLst>
              <a:ext uri="{FF2B5EF4-FFF2-40B4-BE49-F238E27FC236}">
                <a16:creationId xmlns:a16="http://schemas.microsoft.com/office/drawing/2014/main" id="{03043FC6-6C88-475A-9059-94F89D733F89}"/>
              </a:ext>
            </a:extLst>
          </p:cNvPr>
          <p:cNvGrpSpPr/>
          <p:nvPr/>
        </p:nvGrpSpPr>
        <p:grpSpPr>
          <a:xfrm>
            <a:off x="2671992" y="4150123"/>
            <a:ext cx="1728000" cy="2399649"/>
            <a:chOff x="2753704" y="4150123"/>
            <a:chExt cx="1728000" cy="2399649"/>
          </a:xfrm>
        </p:grpSpPr>
        <p:pic>
          <p:nvPicPr>
            <p:cNvPr id="19" name="Picture 18">
              <a:extLst>
                <a:ext uri="{FF2B5EF4-FFF2-40B4-BE49-F238E27FC236}">
                  <a16:creationId xmlns:a16="http://schemas.microsoft.com/office/drawing/2014/main" id="{B1CEF334-BD8B-470E-A610-D4DEB8FB8617}"/>
                </a:ext>
              </a:extLst>
            </p:cNvPr>
            <p:cNvPicPr>
              <a:picLocks noChangeAspect="1"/>
            </p:cNvPicPr>
            <p:nvPr/>
          </p:nvPicPr>
          <p:blipFill>
            <a:blip r:embed="rId9"/>
            <a:stretch>
              <a:fillRect/>
            </a:stretch>
          </p:blipFill>
          <p:spPr>
            <a:xfrm>
              <a:off x="3167704" y="4150123"/>
              <a:ext cx="900000" cy="900000"/>
            </a:xfrm>
            <a:prstGeom prst="rect">
              <a:avLst/>
            </a:prstGeom>
          </p:spPr>
        </p:pic>
        <p:sp>
          <p:nvSpPr>
            <p:cNvPr id="32" name="TextBox 31">
              <a:extLst>
                <a:ext uri="{FF2B5EF4-FFF2-40B4-BE49-F238E27FC236}">
                  <a16:creationId xmlns:a16="http://schemas.microsoft.com/office/drawing/2014/main" id="{19305B46-DA04-420E-A79B-08316E40C06D}"/>
                </a:ext>
              </a:extLst>
            </p:cNvPr>
            <p:cNvSpPr txBox="1"/>
            <p:nvPr/>
          </p:nvSpPr>
          <p:spPr>
            <a:xfrm>
              <a:off x="2753704" y="5072444"/>
              <a:ext cx="1728000" cy="1477328"/>
            </a:xfrm>
            <a:prstGeom prst="rect">
              <a:avLst/>
            </a:prstGeom>
            <a:noFill/>
          </p:spPr>
          <p:txBody>
            <a:bodyPr wrap="square" lIns="0" tIns="0" rIns="0" bIns="0" rtlCol="0">
              <a:spAutoFit/>
            </a:bodyPr>
            <a:lstStyle/>
            <a:p>
              <a:r>
                <a:rPr lang="en-US" sz="1200">
                  <a:solidFill>
                    <a:schemeClr val="accent3"/>
                  </a:solidFill>
                </a:rPr>
                <a:t>Custom Code Analysis</a:t>
              </a:r>
            </a:p>
            <a:p>
              <a:r>
                <a:rPr lang="en-US" sz="1200" err="1"/>
                <a:t>Analyse</a:t>
              </a:r>
              <a:r>
                <a:rPr lang="en-US" sz="1200"/>
                <a:t> the impact of custom code by knowing which SAP objects have been changed or removed in SAP S/4HANA.</a:t>
              </a:r>
            </a:p>
            <a:p>
              <a:endParaRPr lang="en-US" sz="1200"/>
            </a:p>
          </p:txBody>
        </p:sp>
      </p:grpSp>
      <p:grpSp>
        <p:nvGrpSpPr>
          <p:cNvPr id="43" name="Group 42">
            <a:extLst>
              <a:ext uri="{FF2B5EF4-FFF2-40B4-BE49-F238E27FC236}">
                <a16:creationId xmlns:a16="http://schemas.microsoft.com/office/drawing/2014/main" id="{72C4679E-E628-49D8-9F3F-703276B5B8FE}"/>
              </a:ext>
            </a:extLst>
          </p:cNvPr>
          <p:cNvGrpSpPr/>
          <p:nvPr/>
        </p:nvGrpSpPr>
        <p:grpSpPr>
          <a:xfrm>
            <a:off x="4839982" y="4150123"/>
            <a:ext cx="1728000" cy="2370041"/>
            <a:chOff x="4786292" y="4150123"/>
            <a:chExt cx="1728000" cy="2370041"/>
          </a:xfrm>
        </p:grpSpPr>
        <p:pic>
          <p:nvPicPr>
            <p:cNvPr id="21" name="Picture 20">
              <a:extLst>
                <a:ext uri="{FF2B5EF4-FFF2-40B4-BE49-F238E27FC236}">
                  <a16:creationId xmlns:a16="http://schemas.microsoft.com/office/drawing/2014/main" id="{292CC320-5992-44B1-9E5E-910484781656}"/>
                </a:ext>
              </a:extLst>
            </p:cNvPr>
            <p:cNvPicPr>
              <a:picLocks noChangeAspect="1"/>
            </p:cNvPicPr>
            <p:nvPr/>
          </p:nvPicPr>
          <p:blipFill>
            <a:blip r:embed="rId10"/>
            <a:stretch>
              <a:fillRect/>
            </a:stretch>
          </p:blipFill>
          <p:spPr>
            <a:xfrm>
              <a:off x="5200292" y="4150123"/>
              <a:ext cx="900000" cy="900000"/>
            </a:xfrm>
            <a:prstGeom prst="rect">
              <a:avLst/>
            </a:prstGeom>
          </p:spPr>
        </p:pic>
        <p:sp>
          <p:nvSpPr>
            <p:cNvPr id="33" name="TextBox 32">
              <a:extLst>
                <a:ext uri="{FF2B5EF4-FFF2-40B4-BE49-F238E27FC236}">
                  <a16:creationId xmlns:a16="http://schemas.microsoft.com/office/drawing/2014/main" id="{8302064F-0DF1-4216-9A1E-A29F6F4FF231}"/>
                </a:ext>
              </a:extLst>
            </p:cNvPr>
            <p:cNvSpPr txBox="1"/>
            <p:nvPr/>
          </p:nvSpPr>
          <p:spPr>
            <a:xfrm>
              <a:off x="4786292" y="5042836"/>
              <a:ext cx="1728000" cy="1477328"/>
            </a:xfrm>
            <a:prstGeom prst="rect">
              <a:avLst/>
            </a:prstGeom>
            <a:noFill/>
          </p:spPr>
          <p:txBody>
            <a:bodyPr wrap="square" lIns="0" tIns="0" rIns="0" bIns="0" rtlCol="0">
              <a:spAutoFit/>
            </a:bodyPr>
            <a:lstStyle/>
            <a:p>
              <a:r>
                <a:rPr lang="en-US" sz="1200">
                  <a:solidFill>
                    <a:schemeClr val="accent3"/>
                  </a:solidFill>
                </a:rPr>
                <a:t>SAP Custom Development Projects</a:t>
              </a:r>
            </a:p>
            <a:p>
              <a:r>
                <a:rPr lang="en-US" sz="1200"/>
                <a:t>View solutions built for your business by SAP Custom Development to evaluate if needed with SAP S/4HANA.</a:t>
              </a:r>
            </a:p>
            <a:p>
              <a:endParaRPr lang="en-US" sz="1200"/>
            </a:p>
          </p:txBody>
        </p:sp>
      </p:grpSp>
      <p:grpSp>
        <p:nvGrpSpPr>
          <p:cNvPr id="42" name="Group 41">
            <a:extLst>
              <a:ext uri="{FF2B5EF4-FFF2-40B4-BE49-F238E27FC236}">
                <a16:creationId xmlns:a16="http://schemas.microsoft.com/office/drawing/2014/main" id="{11FD6DAB-25FD-4835-8DCF-068569FEE845}"/>
              </a:ext>
            </a:extLst>
          </p:cNvPr>
          <p:cNvGrpSpPr/>
          <p:nvPr/>
        </p:nvGrpSpPr>
        <p:grpSpPr>
          <a:xfrm>
            <a:off x="7007972" y="4150123"/>
            <a:ext cx="1728000" cy="2370041"/>
            <a:chOff x="6982804" y="4150123"/>
            <a:chExt cx="1728000" cy="2370041"/>
          </a:xfrm>
        </p:grpSpPr>
        <p:pic>
          <p:nvPicPr>
            <p:cNvPr id="23" name="Picture 22">
              <a:extLst>
                <a:ext uri="{FF2B5EF4-FFF2-40B4-BE49-F238E27FC236}">
                  <a16:creationId xmlns:a16="http://schemas.microsoft.com/office/drawing/2014/main" id="{11C2AE16-672C-4618-A6D3-508F2FCBC3E6}"/>
                </a:ext>
              </a:extLst>
            </p:cNvPr>
            <p:cNvPicPr>
              <a:picLocks noChangeAspect="1"/>
            </p:cNvPicPr>
            <p:nvPr/>
          </p:nvPicPr>
          <p:blipFill>
            <a:blip r:embed="rId11"/>
            <a:stretch>
              <a:fillRect/>
            </a:stretch>
          </p:blipFill>
          <p:spPr>
            <a:xfrm>
              <a:off x="7396804" y="4150123"/>
              <a:ext cx="900000" cy="900000"/>
            </a:xfrm>
            <a:prstGeom prst="rect">
              <a:avLst/>
            </a:prstGeom>
          </p:spPr>
        </p:pic>
        <p:sp>
          <p:nvSpPr>
            <p:cNvPr id="34" name="TextBox 33">
              <a:extLst>
                <a:ext uri="{FF2B5EF4-FFF2-40B4-BE49-F238E27FC236}">
                  <a16:creationId xmlns:a16="http://schemas.microsoft.com/office/drawing/2014/main" id="{B362E880-EAEA-46C7-AB92-816192F03DBD}"/>
                </a:ext>
              </a:extLst>
            </p:cNvPr>
            <p:cNvSpPr txBox="1"/>
            <p:nvPr/>
          </p:nvSpPr>
          <p:spPr>
            <a:xfrm>
              <a:off x="6982804" y="5042836"/>
              <a:ext cx="1728000" cy="1477328"/>
            </a:xfrm>
            <a:prstGeom prst="rect">
              <a:avLst/>
            </a:prstGeom>
            <a:noFill/>
          </p:spPr>
          <p:txBody>
            <a:bodyPr wrap="square" lIns="0" tIns="0" rIns="0" bIns="0" rtlCol="0">
              <a:spAutoFit/>
            </a:bodyPr>
            <a:lstStyle/>
            <a:p>
              <a:r>
                <a:rPr lang="en-US" sz="1200">
                  <a:solidFill>
                    <a:schemeClr val="accent3"/>
                  </a:solidFill>
                </a:rPr>
                <a:t>Data Volume Management</a:t>
              </a:r>
            </a:p>
            <a:p>
              <a:r>
                <a:rPr lang="en-US" sz="1200"/>
                <a:t>Plan for migration with insight into the size of your existing database and archiving potential for 12 or 24 months</a:t>
              </a:r>
            </a:p>
            <a:p>
              <a:endParaRPr lang="en-US" sz="1200"/>
            </a:p>
          </p:txBody>
        </p:sp>
      </p:grpSp>
      <p:grpSp>
        <p:nvGrpSpPr>
          <p:cNvPr id="41" name="Group 40">
            <a:extLst>
              <a:ext uri="{FF2B5EF4-FFF2-40B4-BE49-F238E27FC236}">
                <a16:creationId xmlns:a16="http://schemas.microsoft.com/office/drawing/2014/main" id="{2C5E5971-6E31-43D0-8089-09315D755868}"/>
              </a:ext>
            </a:extLst>
          </p:cNvPr>
          <p:cNvGrpSpPr/>
          <p:nvPr/>
        </p:nvGrpSpPr>
        <p:grpSpPr>
          <a:xfrm>
            <a:off x="9175961" y="4150123"/>
            <a:ext cx="1728000" cy="2192662"/>
            <a:chOff x="9175961" y="4150123"/>
            <a:chExt cx="1728000" cy="2192662"/>
          </a:xfrm>
        </p:grpSpPr>
        <p:pic>
          <p:nvPicPr>
            <p:cNvPr id="25" name="Picture 24">
              <a:extLst>
                <a:ext uri="{FF2B5EF4-FFF2-40B4-BE49-F238E27FC236}">
                  <a16:creationId xmlns:a16="http://schemas.microsoft.com/office/drawing/2014/main" id="{BEE7998A-4208-4970-889A-3C1699E088EF}"/>
                </a:ext>
              </a:extLst>
            </p:cNvPr>
            <p:cNvPicPr>
              <a:picLocks noChangeAspect="1"/>
            </p:cNvPicPr>
            <p:nvPr/>
          </p:nvPicPr>
          <p:blipFill>
            <a:blip r:embed="rId12"/>
            <a:stretch>
              <a:fillRect/>
            </a:stretch>
          </p:blipFill>
          <p:spPr>
            <a:xfrm>
              <a:off x="9589961" y="4150123"/>
              <a:ext cx="900000" cy="900000"/>
            </a:xfrm>
            <a:prstGeom prst="rect">
              <a:avLst/>
            </a:prstGeom>
          </p:spPr>
        </p:pic>
        <p:sp>
          <p:nvSpPr>
            <p:cNvPr id="35" name="TextBox 34">
              <a:extLst>
                <a:ext uri="{FF2B5EF4-FFF2-40B4-BE49-F238E27FC236}">
                  <a16:creationId xmlns:a16="http://schemas.microsoft.com/office/drawing/2014/main" id="{04CB592F-FF32-4B5C-9073-266CA1FF7B9A}"/>
                </a:ext>
              </a:extLst>
            </p:cNvPr>
            <p:cNvSpPr txBox="1"/>
            <p:nvPr/>
          </p:nvSpPr>
          <p:spPr>
            <a:xfrm>
              <a:off x="9175961" y="5050123"/>
              <a:ext cx="1728000" cy="1292662"/>
            </a:xfrm>
            <a:prstGeom prst="rect">
              <a:avLst/>
            </a:prstGeom>
            <a:noFill/>
          </p:spPr>
          <p:txBody>
            <a:bodyPr wrap="square" lIns="0" tIns="0" rIns="0" bIns="0" rtlCol="0">
              <a:spAutoFit/>
            </a:bodyPr>
            <a:lstStyle/>
            <a:p>
              <a:r>
                <a:rPr lang="en-US" sz="1200">
                  <a:solidFill>
                    <a:schemeClr val="accent3"/>
                  </a:solidFill>
                </a:rPr>
                <a:t>Sizing for SAP S/4HANA</a:t>
              </a:r>
            </a:p>
            <a:p>
              <a:r>
                <a:rPr lang="en-US" sz="1200"/>
                <a:t>Estimate your sizing for the initial installation based on the existing system and after a data clean-up.</a:t>
              </a:r>
            </a:p>
            <a:p>
              <a:endParaRPr lang="en-US" sz="1200"/>
            </a:p>
          </p:txBody>
        </p:sp>
      </p:grpSp>
    </p:spTree>
    <p:extLst>
      <p:ext uri="{BB962C8B-B14F-4D97-AF65-F5344CB8AC3E}">
        <p14:creationId xmlns:p14="http://schemas.microsoft.com/office/powerpoint/2010/main" val="3204289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E8F3E8-0A3D-48F9-B166-409B0817C2A4}"/>
              </a:ext>
            </a:extLst>
          </p:cNvPr>
          <p:cNvSpPr>
            <a:spLocks noGrp="1"/>
          </p:cNvSpPr>
          <p:nvPr>
            <p:ph type="title"/>
          </p:nvPr>
        </p:nvSpPr>
        <p:spPr/>
        <p:txBody>
          <a:bodyPr/>
          <a:lstStyle/>
          <a:p>
            <a:r>
              <a:rPr lang="en-US"/>
              <a:t>Interactive Dashboard shows Readiness Check Results</a:t>
            </a:r>
          </a:p>
        </p:txBody>
      </p:sp>
      <p:grpSp>
        <p:nvGrpSpPr>
          <p:cNvPr id="8" name="Group 7">
            <a:extLst>
              <a:ext uri="{FF2B5EF4-FFF2-40B4-BE49-F238E27FC236}">
                <a16:creationId xmlns:a16="http://schemas.microsoft.com/office/drawing/2014/main" id="{654BFCA8-3A16-4255-828C-54486A88F699}"/>
              </a:ext>
            </a:extLst>
          </p:cNvPr>
          <p:cNvGrpSpPr/>
          <p:nvPr/>
        </p:nvGrpSpPr>
        <p:grpSpPr>
          <a:xfrm>
            <a:off x="260927" y="404516"/>
            <a:ext cx="6590676" cy="6590676"/>
            <a:chOff x="2801899" y="582070"/>
            <a:chExt cx="6590676" cy="6590676"/>
          </a:xfrm>
        </p:grpSpPr>
        <p:pic>
          <p:nvPicPr>
            <p:cNvPr id="5" name="Picture 4">
              <a:extLst>
                <a:ext uri="{FF2B5EF4-FFF2-40B4-BE49-F238E27FC236}">
                  <a16:creationId xmlns:a16="http://schemas.microsoft.com/office/drawing/2014/main" id="{10F6F7AF-EC38-46DD-AFA5-791DE9C05830}"/>
                </a:ext>
              </a:extLst>
            </p:cNvPr>
            <p:cNvPicPr>
              <a:picLocks noChangeAspect="1"/>
            </p:cNvPicPr>
            <p:nvPr/>
          </p:nvPicPr>
          <p:blipFill>
            <a:blip r:embed="rId3"/>
            <a:stretch>
              <a:fillRect/>
            </a:stretch>
          </p:blipFill>
          <p:spPr>
            <a:xfrm>
              <a:off x="2801899" y="582070"/>
              <a:ext cx="6590676" cy="6590676"/>
            </a:xfrm>
            <a:prstGeom prst="rect">
              <a:avLst/>
            </a:prstGeom>
          </p:spPr>
        </p:pic>
        <p:sp>
          <p:nvSpPr>
            <p:cNvPr id="7" name="Rectangle: Rounded Corners 6">
              <a:extLst>
                <a:ext uri="{FF2B5EF4-FFF2-40B4-BE49-F238E27FC236}">
                  <a16:creationId xmlns:a16="http://schemas.microsoft.com/office/drawing/2014/main" id="{694094FE-5AAF-4B34-836C-F43CFBD60207}"/>
                </a:ext>
              </a:extLst>
            </p:cNvPr>
            <p:cNvSpPr/>
            <p:nvPr/>
          </p:nvSpPr>
          <p:spPr bwMode="gray">
            <a:xfrm>
              <a:off x="3293616" y="1580224"/>
              <a:ext cx="5619565" cy="3058358"/>
            </a:xfrm>
            <a:prstGeom prst="round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6" name="Picture 2" descr="https://blogs.sap.com/wp-content/uploads/2017/04/S4-RC.jpg">
              <a:extLst>
                <a:ext uri="{FF2B5EF4-FFF2-40B4-BE49-F238E27FC236}">
                  <a16:creationId xmlns:a16="http://schemas.microsoft.com/office/drawing/2014/main" id="{1AA3D517-B423-43A1-A433-55F80B915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843" y="1580224"/>
              <a:ext cx="4894788" cy="305835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F9A9ACD1-41F4-4D60-B5D4-0D3750C168F7}"/>
              </a:ext>
            </a:extLst>
          </p:cNvPr>
          <p:cNvSpPr txBox="1"/>
          <p:nvPr/>
        </p:nvSpPr>
        <p:spPr>
          <a:xfrm>
            <a:off x="7042638" y="1310054"/>
            <a:ext cx="4399893" cy="4847481"/>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a:ea typeface="Arial Unicode MS" pitchFamily="34" charset="-128"/>
                <a:cs typeface="Arial Unicode MS" pitchFamily="34" charset="-128"/>
              </a:rPr>
              <a:t>Detailing the respective Activities related to each Simplification Item</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a:ea typeface="Arial Unicode MS" pitchFamily="34" charset="-128"/>
                <a:cs typeface="Arial Unicode MS" pitchFamily="34" charset="-128"/>
              </a:rPr>
              <a:t>Categorizing Activities in mandatory, conditional or optional</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a:ea typeface="Arial Unicode MS" pitchFamily="34" charset="-128"/>
                <a:cs typeface="Arial Unicode MS" pitchFamily="34" charset="-128"/>
              </a:rPr>
              <a:t>Sequencing Activities into project phases</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a:ea typeface="Arial Unicode MS" pitchFamily="34" charset="-128"/>
                <a:cs typeface="Arial Unicode MS" pitchFamily="34" charset="-128"/>
              </a:rPr>
              <a:t>Integration with SAP ABAP Test Cockpit to visualize the detailed ATC analysis inside SAP Readiness Check 2.0</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a:t>When the Readiness Check is finalized it can be exported as zip-file</a:t>
            </a:r>
          </a:p>
          <a:p>
            <a:pPr marL="285750" indent="-285750" fontAlgn="base">
              <a:spcBef>
                <a:spcPct val="50000"/>
              </a:spcBef>
              <a:spcAft>
                <a:spcPct val="0"/>
              </a:spcAft>
              <a:buClr>
                <a:srgbClr val="F0AB00"/>
              </a:buClr>
              <a:buSzPct val="80000"/>
              <a:buFont typeface="Wingdings" panose="05000000000000000000" pitchFamily="2" charset="2"/>
              <a:buChar char="§"/>
            </a:pPr>
            <a:endParaRPr lang="en-US" sz="1800" kern="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Tree>
    <p:extLst>
      <p:ext uri="{BB962C8B-B14F-4D97-AF65-F5344CB8AC3E}">
        <p14:creationId xmlns:p14="http://schemas.microsoft.com/office/powerpoint/2010/main" val="3009367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0628F-E589-47B9-BFAD-3E4B82680D38}"/>
              </a:ext>
            </a:extLst>
          </p:cNvPr>
          <p:cNvSpPr>
            <a:spLocks noGrp="1"/>
          </p:cNvSpPr>
          <p:nvPr>
            <p:ph type="title"/>
          </p:nvPr>
        </p:nvSpPr>
        <p:spPr/>
        <p:txBody>
          <a:bodyPr/>
          <a:lstStyle/>
          <a:p>
            <a:r>
              <a:rPr lang="en-US"/>
              <a:t>Upload of SAP Readiness Check in Focused Build</a:t>
            </a:r>
          </a:p>
        </p:txBody>
      </p:sp>
      <p:pic>
        <p:nvPicPr>
          <p:cNvPr id="4" name="Picture 3">
            <a:extLst>
              <a:ext uri="{FF2B5EF4-FFF2-40B4-BE49-F238E27FC236}">
                <a16:creationId xmlns:a16="http://schemas.microsoft.com/office/drawing/2014/main" id="{DC214409-AFDD-489D-B63D-216BCE3AEBC0}"/>
              </a:ext>
            </a:extLst>
          </p:cNvPr>
          <p:cNvPicPr>
            <a:picLocks noChangeAspect="1"/>
          </p:cNvPicPr>
          <p:nvPr/>
        </p:nvPicPr>
        <p:blipFill>
          <a:blip r:embed="rId3"/>
          <a:stretch>
            <a:fillRect/>
          </a:stretch>
        </p:blipFill>
        <p:spPr>
          <a:xfrm>
            <a:off x="969588" y="5245443"/>
            <a:ext cx="895238" cy="333333"/>
          </a:xfrm>
          <a:prstGeom prst="rect">
            <a:avLst/>
          </a:prstGeom>
        </p:spPr>
      </p:pic>
      <p:pic>
        <p:nvPicPr>
          <p:cNvPr id="5" name="Picture 4">
            <a:extLst>
              <a:ext uri="{FF2B5EF4-FFF2-40B4-BE49-F238E27FC236}">
                <a16:creationId xmlns:a16="http://schemas.microsoft.com/office/drawing/2014/main" id="{DEC506BA-A687-4512-B33C-C6C0BA35BE4F}"/>
              </a:ext>
            </a:extLst>
          </p:cNvPr>
          <p:cNvPicPr>
            <a:picLocks noChangeAspect="1"/>
          </p:cNvPicPr>
          <p:nvPr/>
        </p:nvPicPr>
        <p:blipFill>
          <a:blip r:embed="rId4"/>
          <a:stretch>
            <a:fillRect/>
          </a:stretch>
        </p:blipFill>
        <p:spPr>
          <a:xfrm>
            <a:off x="969588" y="1370816"/>
            <a:ext cx="2548248" cy="1983714"/>
          </a:xfrm>
          <a:prstGeom prst="rect">
            <a:avLst/>
          </a:prstGeom>
        </p:spPr>
      </p:pic>
      <p:grpSp>
        <p:nvGrpSpPr>
          <p:cNvPr id="6" name="Group 5">
            <a:extLst>
              <a:ext uri="{FF2B5EF4-FFF2-40B4-BE49-F238E27FC236}">
                <a16:creationId xmlns:a16="http://schemas.microsoft.com/office/drawing/2014/main" id="{1460A59E-8B88-449A-A309-4C7156634F06}"/>
              </a:ext>
            </a:extLst>
          </p:cNvPr>
          <p:cNvGrpSpPr/>
          <p:nvPr/>
        </p:nvGrpSpPr>
        <p:grpSpPr>
          <a:xfrm>
            <a:off x="997235" y="3859436"/>
            <a:ext cx="914400" cy="660764"/>
            <a:chOff x="10266002" y="3524419"/>
            <a:chExt cx="914400" cy="660764"/>
          </a:xfrm>
        </p:grpSpPr>
        <p:pic>
          <p:nvPicPr>
            <p:cNvPr id="7" name="Graphic 6" descr="Download">
              <a:extLst>
                <a:ext uri="{FF2B5EF4-FFF2-40B4-BE49-F238E27FC236}">
                  <a16:creationId xmlns:a16="http://schemas.microsoft.com/office/drawing/2014/main" id="{9B254498-CDC7-43D5-8886-96440EF6BA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6183" y="3524419"/>
              <a:ext cx="494038" cy="494038"/>
            </a:xfrm>
            <a:prstGeom prst="rect">
              <a:avLst/>
            </a:prstGeom>
          </p:spPr>
        </p:pic>
        <p:sp>
          <p:nvSpPr>
            <p:cNvPr id="8" name="TextBox 7">
              <a:extLst>
                <a:ext uri="{FF2B5EF4-FFF2-40B4-BE49-F238E27FC236}">
                  <a16:creationId xmlns:a16="http://schemas.microsoft.com/office/drawing/2014/main" id="{45E4D59A-7C9F-4AA8-89DE-34DD7023A8AE}"/>
                </a:ext>
              </a:extLst>
            </p:cNvPr>
            <p:cNvSpPr txBox="1"/>
            <p:nvPr/>
          </p:nvSpPr>
          <p:spPr>
            <a:xfrm>
              <a:off x="10266002" y="3969739"/>
              <a:ext cx="91440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Zip</a:t>
              </a:r>
            </a:p>
          </p:txBody>
        </p:sp>
      </p:grpSp>
      <p:sp>
        <p:nvSpPr>
          <p:cNvPr id="9" name="Isosceles Triangle 8">
            <a:extLst>
              <a:ext uri="{FF2B5EF4-FFF2-40B4-BE49-F238E27FC236}">
                <a16:creationId xmlns:a16="http://schemas.microsoft.com/office/drawing/2014/main" id="{7E7BD24D-1A43-4818-9047-75A1618E525C}"/>
              </a:ext>
            </a:extLst>
          </p:cNvPr>
          <p:cNvSpPr/>
          <p:nvPr/>
        </p:nvSpPr>
        <p:spPr bwMode="gray">
          <a:xfrm rot="10800000">
            <a:off x="1417207" y="4588720"/>
            <a:ext cx="72000" cy="72000"/>
          </a:xfrm>
          <a:prstGeom prst="triangl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0" name="Isosceles Triangle 9">
            <a:extLst>
              <a:ext uri="{FF2B5EF4-FFF2-40B4-BE49-F238E27FC236}">
                <a16:creationId xmlns:a16="http://schemas.microsoft.com/office/drawing/2014/main" id="{0D51438F-10B2-4BFE-926E-DF3114A56BC6}"/>
              </a:ext>
            </a:extLst>
          </p:cNvPr>
          <p:cNvSpPr/>
          <p:nvPr/>
        </p:nvSpPr>
        <p:spPr bwMode="gray">
          <a:xfrm rot="10800000">
            <a:off x="1417207" y="4741120"/>
            <a:ext cx="72000" cy="72000"/>
          </a:xfrm>
          <a:prstGeom prst="triangl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1" name="Isosceles Triangle 10">
            <a:extLst>
              <a:ext uri="{FF2B5EF4-FFF2-40B4-BE49-F238E27FC236}">
                <a16:creationId xmlns:a16="http://schemas.microsoft.com/office/drawing/2014/main" id="{766418B6-33AE-4E69-89BB-5934DF39C41C}"/>
              </a:ext>
            </a:extLst>
          </p:cNvPr>
          <p:cNvSpPr/>
          <p:nvPr/>
        </p:nvSpPr>
        <p:spPr bwMode="gray">
          <a:xfrm rot="10800000">
            <a:off x="1417207" y="4893520"/>
            <a:ext cx="72000" cy="72000"/>
          </a:xfrm>
          <a:prstGeom prst="triangl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2" name="Isosceles Triangle 11">
            <a:extLst>
              <a:ext uri="{FF2B5EF4-FFF2-40B4-BE49-F238E27FC236}">
                <a16:creationId xmlns:a16="http://schemas.microsoft.com/office/drawing/2014/main" id="{565241DF-CA6E-4394-B041-12EECEF3EA46}"/>
              </a:ext>
            </a:extLst>
          </p:cNvPr>
          <p:cNvSpPr/>
          <p:nvPr/>
        </p:nvSpPr>
        <p:spPr bwMode="gray">
          <a:xfrm rot="5400000">
            <a:off x="1417207" y="5045920"/>
            <a:ext cx="72000" cy="72000"/>
          </a:xfrm>
          <a:prstGeom prst="triangl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3" name="Isosceles Triangle 12">
            <a:extLst>
              <a:ext uri="{FF2B5EF4-FFF2-40B4-BE49-F238E27FC236}">
                <a16:creationId xmlns:a16="http://schemas.microsoft.com/office/drawing/2014/main" id="{65F0FB4D-84BB-4994-A28A-9A01E5674F15}"/>
              </a:ext>
            </a:extLst>
          </p:cNvPr>
          <p:cNvSpPr/>
          <p:nvPr/>
        </p:nvSpPr>
        <p:spPr bwMode="gray">
          <a:xfrm rot="5400000">
            <a:off x="1569239" y="5045920"/>
            <a:ext cx="72000" cy="72000"/>
          </a:xfrm>
          <a:prstGeom prst="triangl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4" name="Isosceles Triangle 13">
            <a:extLst>
              <a:ext uri="{FF2B5EF4-FFF2-40B4-BE49-F238E27FC236}">
                <a16:creationId xmlns:a16="http://schemas.microsoft.com/office/drawing/2014/main" id="{595C308E-3E30-4723-AD82-B16812ACF624}"/>
              </a:ext>
            </a:extLst>
          </p:cNvPr>
          <p:cNvSpPr/>
          <p:nvPr/>
        </p:nvSpPr>
        <p:spPr bwMode="gray">
          <a:xfrm rot="5400000">
            <a:off x="1721271" y="5045920"/>
            <a:ext cx="72000" cy="72000"/>
          </a:xfrm>
          <a:prstGeom prst="triangl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5" name="Isosceles Triangle 14">
            <a:extLst>
              <a:ext uri="{FF2B5EF4-FFF2-40B4-BE49-F238E27FC236}">
                <a16:creationId xmlns:a16="http://schemas.microsoft.com/office/drawing/2014/main" id="{BCE1EE82-809B-4B63-A3FB-3CA7A9AC3487}"/>
              </a:ext>
            </a:extLst>
          </p:cNvPr>
          <p:cNvSpPr/>
          <p:nvPr/>
        </p:nvSpPr>
        <p:spPr bwMode="gray">
          <a:xfrm rot="5400000">
            <a:off x="1873303" y="5045920"/>
            <a:ext cx="72000" cy="72000"/>
          </a:xfrm>
          <a:prstGeom prst="triangl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B91AD032-B580-48D5-8264-AEA8FB9B8E34}"/>
              </a:ext>
            </a:extLst>
          </p:cNvPr>
          <p:cNvPicPr>
            <a:picLocks noChangeAspect="1"/>
          </p:cNvPicPr>
          <p:nvPr/>
        </p:nvPicPr>
        <p:blipFill>
          <a:blip r:embed="rId7"/>
          <a:stretch>
            <a:fillRect/>
          </a:stretch>
        </p:blipFill>
        <p:spPr>
          <a:xfrm>
            <a:off x="1641239" y="3606177"/>
            <a:ext cx="3839975" cy="3151638"/>
          </a:xfrm>
          <a:prstGeom prst="rect">
            <a:avLst/>
          </a:prstGeom>
        </p:spPr>
      </p:pic>
      <p:pic>
        <p:nvPicPr>
          <p:cNvPr id="17" name="Picture 16">
            <a:extLst>
              <a:ext uri="{FF2B5EF4-FFF2-40B4-BE49-F238E27FC236}">
                <a16:creationId xmlns:a16="http://schemas.microsoft.com/office/drawing/2014/main" id="{A92DA6D5-9471-47C2-9B91-2CB57E066898}"/>
              </a:ext>
            </a:extLst>
          </p:cNvPr>
          <p:cNvPicPr>
            <a:picLocks noChangeAspect="1"/>
          </p:cNvPicPr>
          <p:nvPr/>
        </p:nvPicPr>
        <p:blipFill>
          <a:blip r:embed="rId8"/>
          <a:stretch>
            <a:fillRect/>
          </a:stretch>
        </p:blipFill>
        <p:spPr>
          <a:xfrm>
            <a:off x="2427111" y="4412478"/>
            <a:ext cx="2265896" cy="1175232"/>
          </a:xfrm>
          <a:prstGeom prst="rect">
            <a:avLst/>
          </a:prstGeom>
        </p:spPr>
      </p:pic>
      <p:sp>
        <p:nvSpPr>
          <p:cNvPr id="18" name="Rectangle 17">
            <a:extLst>
              <a:ext uri="{FF2B5EF4-FFF2-40B4-BE49-F238E27FC236}">
                <a16:creationId xmlns:a16="http://schemas.microsoft.com/office/drawing/2014/main" id="{149824E7-83F0-480D-8A5E-5D3A6BCBC2ED}"/>
              </a:ext>
            </a:extLst>
          </p:cNvPr>
          <p:cNvSpPr/>
          <p:nvPr/>
        </p:nvSpPr>
        <p:spPr>
          <a:xfrm>
            <a:off x="5442243" y="1320894"/>
            <a:ext cx="6470193" cy="4616648"/>
          </a:xfrm>
          <a:prstGeom prst="rect">
            <a:avLst/>
          </a:prstGeom>
        </p:spPr>
        <p:txBody>
          <a:bodyPr wrap="square">
            <a:spAutoFit/>
          </a:bodyPr>
          <a:lstStyle/>
          <a:p>
            <a:pPr marL="342900" indent="-342900">
              <a:buClr>
                <a:schemeClr val="accent1"/>
              </a:buClr>
              <a:buFont typeface="Wingdings" panose="05000000000000000000" pitchFamily="2" charset="2"/>
              <a:buChar char="§"/>
            </a:pPr>
            <a:r>
              <a:rPr lang="en-US"/>
              <a:t>The zip-file is used for importing the Readiness Check Result into Focused Build</a:t>
            </a:r>
          </a:p>
          <a:p>
            <a:pPr marL="342900" indent="-342900">
              <a:buClr>
                <a:schemeClr val="accent1"/>
              </a:buClr>
              <a:buFont typeface="Wingdings" panose="05000000000000000000" pitchFamily="2" charset="2"/>
              <a:buChar char="§"/>
            </a:pPr>
            <a:r>
              <a:rPr lang="en-US"/>
              <a:t>The Simplification Items and Activities are created in the background</a:t>
            </a:r>
          </a:p>
          <a:p>
            <a:pPr marL="342900" indent="-342900">
              <a:buClr>
                <a:schemeClr val="accent1"/>
              </a:buClr>
              <a:buFont typeface="Wingdings" panose="05000000000000000000" pitchFamily="2" charset="2"/>
              <a:buChar char="§"/>
            </a:pPr>
            <a:r>
              <a:rPr lang="en-US"/>
              <a:t>Related Information like Activity Type, </a:t>
            </a:r>
            <a:r>
              <a:rPr lang="en-US" err="1"/>
              <a:t>LoB</a:t>
            </a:r>
            <a:r>
              <a:rPr lang="en-US"/>
              <a:t>, Business Area or Manual Status are visible in the tool</a:t>
            </a:r>
          </a:p>
          <a:p>
            <a:pPr marL="342900" indent="-342900">
              <a:buClr>
                <a:schemeClr val="accent1"/>
              </a:buClr>
              <a:buFont typeface="Wingdings" panose="05000000000000000000" pitchFamily="2" charset="2"/>
              <a:buChar char="§"/>
            </a:pPr>
            <a:r>
              <a:rPr lang="en-US"/>
              <a:t>Is the starting point for the planning of the next project steps in Focused Build</a:t>
            </a:r>
          </a:p>
          <a:p>
            <a:pPr marL="342900" indent="-342900">
              <a:buClr>
                <a:schemeClr val="accent1"/>
              </a:buClr>
              <a:buFont typeface="Wingdings" panose="05000000000000000000" pitchFamily="2" charset="2"/>
              <a:buChar char="§"/>
            </a:pPr>
            <a:r>
              <a:rPr lang="en-US"/>
              <a:t>Direct creation of Requirements or Work Packages out of Activities or assignment of Focused Build Projects</a:t>
            </a:r>
          </a:p>
          <a:p>
            <a:pPr marL="342900" indent="-342900">
              <a:buClr>
                <a:schemeClr val="accent1"/>
              </a:buClr>
              <a:buFont typeface="Wingdings" panose="05000000000000000000" pitchFamily="2" charset="2"/>
              <a:buChar char="§"/>
            </a:pPr>
            <a:r>
              <a:rPr lang="en-US"/>
              <a:t>Tight integration in Focused Build Workflows with automatic status update</a:t>
            </a:r>
          </a:p>
        </p:txBody>
      </p:sp>
    </p:spTree>
    <p:extLst>
      <p:ext uri="{BB962C8B-B14F-4D97-AF65-F5344CB8AC3E}">
        <p14:creationId xmlns:p14="http://schemas.microsoft.com/office/powerpoint/2010/main" val="712812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6C81-C8C4-415C-81D6-8390A0CDB759}"/>
              </a:ext>
            </a:extLst>
          </p:cNvPr>
          <p:cNvSpPr>
            <a:spLocks noGrp="1"/>
          </p:cNvSpPr>
          <p:nvPr>
            <p:ph type="title"/>
          </p:nvPr>
        </p:nvSpPr>
        <p:spPr/>
        <p:txBody>
          <a:bodyPr/>
          <a:lstStyle/>
          <a:p>
            <a:r>
              <a:rPr lang="en-US"/>
              <a:t>Simplification Item Management UI5 Application</a:t>
            </a:r>
          </a:p>
        </p:txBody>
      </p:sp>
      <p:pic>
        <p:nvPicPr>
          <p:cNvPr id="4" name="Picture 3">
            <a:extLst>
              <a:ext uri="{FF2B5EF4-FFF2-40B4-BE49-F238E27FC236}">
                <a16:creationId xmlns:a16="http://schemas.microsoft.com/office/drawing/2014/main" id="{10697CE6-23E2-4C4E-8AE5-F0EB44F1B10D}"/>
              </a:ext>
            </a:extLst>
          </p:cNvPr>
          <p:cNvPicPr>
            <a:picLocks noChangeAspect="1"/>
          </p:cNvPicPr>
          <p:nvPr/>
        </p:nvPicPr>
        <p:blipFill>
          <a:blip r:embed="rId3"/>
          <a:stretch>
            <a:fillRect/>
          </a:stretch>
        </p:blipFill>
        <p:spPr>
          <a:xfrm>
            <a:off x="260927" y="404516"/>
            <a:ext cx="6590676" cy="6590676"/>
          </a:xfrm>
          <a:prstGeom prst="rect">
            <a:avLst/>
          </a:prstGeom>
        </p:spPr>
      </p:pic>
      <p:sp>
        <p:nvSpPr>
          <p:cNvPr id="5" name="Rectangle: Rounded Corners 4">
            <a:extLst>
              <a:ext uri="{FF2B5EF4-FFF2-40B4-BE49-F238E27FC236}">
                <a16:creationId xmlns:a16="http://schemas.microsoft.com/office/drawing/2014/main" id="{88168C0C-48E3-44D8-B2F5-A76AF60D663C}"/>
              </a:ext>
            </a:extLst>
          </p:cNvPr>
          <p:cNvSpPr/>
          <p:nvPr/>
        </p:nvSpPr>
        <p:spPr bwMode="gray">
          <a:xfrm>
            <a:off x="752644" y="1402670"/>
            <a:ext cx="5619565" cy="3058358"/>
          </a:xfrm>
          <a:prstGeom prst="round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7" name="Text Placeholder 1">
            <a:extLst>
              <a:ext uri="{FF2B5EF4-FFF2-40B4-BE49-F238E27FC236}">
                <a16:creationId xmlns:a16="http://schemas.microsoft.com/office/drawing/2014/main" id="{25CEEF46-AC3C-40E3-9E57-2A0997659682}"/>
              </a:ext>
            </a:extLst>
          </p:cNvPr>
          <p:cNvSpPr txBox="1">
            <a:spLocks/>
          </p:cNvSpPr>
          <p:nvPr/>
        </p:nvSpPr>
        <p:spPr>
          <a:xfrm>
            <a:off x="7014002" y="1210792"/>
            <a:ext cx="4819413" cy="4716000"/>
          </a:xfrm>
          <a:prstGeom prst="rect">
            <a:avLst/>
          </a:prstGeom>
        </p:spPr>
        <p:txBody>
          <a:bodyPr>
            <a:normAutofit lnSpcReduction="10000"/>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Font typeface="Wingdings" panose="05000000000000000000" pitchFamily="2" charset="2"/>
              <a:buChar char="§"/>
            </a:pPr>
            <a:r>
              <a:rPr lang="en-US" sz="1800"/>
              <a:t>Graphical display of Simplification Items and related Conversion Activities by Condition, Phase, Type, Status and Follow-Up Type</a:t>
            </a:r>
          </a:p>
          <a:p>
            <a:pPr marL="342900" indent="-342900">
              <a:buFont typeface="Wingdings" panose="05000000000000000000" pitchFamily="2" charset="2"/>
              <a:buChar char="§"/>
            </a:pPr>
            <a:r>
              <a:rPr lang="en-US" sz="1800"/>
              <a:t>Table display with all Simplification Items and related Conversion Activities and their most-important information</a:t>
            </a:r>
          </a:p>
          <a:p>
            <a:pPr marL="342900" indent="-342900">
              <a:buFont typeface="Wingdings" panose="05000000000000000000" pitchFamily="2" charset="2"/>
              <a:buChar char="§"/>
            </a:pPr>
            <a:r>
              <a:rPr lang="en-US" sz="1800"/>
              <a:t>Powerful and fast multi-filter options</a:t>
            </a:r>
          </a:p>
          <a:p>
            <a:pPr marL="342900" indent="-342900">
              <a:buFont typeface="Wingdings" panose="05000000000000000000" pitchFamily="2" charset="2"/>
              <a:buChar char="§"/>
            </a:pPr>
            <a:r>
              <a:rPr lang="en-US" sz="1800"/>
              <a:t>Direct Creation of Follow-Up Requirements or Work Packages and Assignment of Focused Build Projects</a:t>
            </a:r>
          </a:p>
          <a:p>
            <a:pPr marL="342900" indent="-342900">
              <a:buFont typeface="Wingdings" panose="05000000000000000000" pitchFamily="2" charset="2"/>
              <a:buChar char="§"/>
            </a:pPr>
            <a:r>
              <a:rPr lang="en-US" sz="1800"/>
              <a:t>Postponement or Rejection of non-required Activities directly possible from the UI5 application</a:t>
            </a:r>
          </a:p>
        </p:txBody>
      </p:sp>
      <p:pic>
        <p:nvPicPr>
          <p:cNvPr id="8" name="Picture 7">
            <a:extLst>
              <a:ext uri="{FF2B5EF4-FFF2-40B4-BE49-F238E27FC236}">
                <a16:creationId xmlns:a16="http://schemas.microsoft.com/office/drawing/2014/main" id="{416259F9-E76C-4B1B-9E90-04102948E1E3}"/>
              </a:ext>
            </a:extLst>
          </p:cNvPr>
          <p:cNvPicPr>
            <a:picLocks noChangeAspect="1"/>
          </p:cNvPicPr>
          <p:nvPr/>
        </p:nvPicPr>
        <p:blipFill>
          <a:blip r:embed="rId4"/>
          <a:stretch>
            <a:fillRect/>
          </a:stretch>
        </p:blipFill>
        <p:spPr>
          <a:xfrm>
            <a:off x="826529" y="1516042"/>
            <a:ext cx="5459472" cy="2831614"/>
          </a:xfrm>
          <a:prstGeom prst="rect">
            <a:avLst/>
          </a:prstGeom>
        </p:spPr>
      </p:pic>
    </p:spTree>
    <p:extLst>
      <p:ext uri="{BB962C8B-B14F-4D97-AF65-F5344CB8AC3E}">
        <p14:creationId xmlns:p14="http://schemas.microsoft.com/office/powerpoint/2010/main" val="1468771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a:xfrm>
            <a:off x="504000" y="1924715"/>
            <a:ext cx="11185200" cy="3096141"/>
          </a:xfrm>
        </p:spPr>
        <p:txBody>
          <a:bodyPr/>
          <a:lstStyle/>
          <a:p>
            <a:r>
              <a:rPr lang="en-US"/>
              <a:t>Demo </a:t>
            </a:r>
            <a:br>
              <a:rPr lang="en-US" sz="2400"/>
            </a:br>
            <a:r>
              <a:rPr lang="en-US" sz="2400"/>
              <a:t>- Upload Readiness Check zip file to Solman into Simplification Item Mgt.</a:t>
            </a:r>
            <a:br>
              <a:rPr lang="en-US" sz="2400"/>
            </a:br>
            <a:r>
              <a:rPr lang="en-US" sz="2400"/>
              <a:t>  (already prepared for later exercises) </a:t>
            </a:r>
            <a:br>
              <a:rPr lang="en-US" sz="2400"/>
            </a:br>
            <a:br>
              <a:rPr lang="en-US" sz="2400"/>
            </a:br>
            <a:br>
              <a:rPr lang="en-US" sz="2400"/>
            </a:br>
            <a:br>
              <a:rPr lang="en-US" sz="2400"/>
            </a:br>
            <a:endParaRPr lang="en-US">
              <a:solidFill>
                <a:schemeClr val="accent1"/>
              </a:solidFill>
            </a:endParaRPr>
          </a:p>
        </p:txBody>
      </p:sp>
    </p:spTree>
    <p:extLst>
      <p:ext uri="{BB962C8B-B14F-4D97-AF65-F5344CB8AC3E}">
        <p14:creationId xmlns:p14="http://schemas.microsoft.com/office/powerpoint/2010/main" val="286911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a:t>Prepare your project and run </a:t>
            </a:r>
            <a:br>
              <a:rPr lang="en-US"/>
            </a:br>
            <a:r>
              <a:rPr lang="en-US"/>
              <a:t>Easy Project Setup to create projects </a:t>
            </a:r>
            <a:br>
              <a:rPr lang="en-US"/>
            </a:br>
            <a:endParaRPr lang="en-US"/>
          </a:p>
        </p:txBody>
      </p:sp>
      <p:pic>
        <p:nvPicPr>
          <p:cNvPr id="7" name="Picture Placeholder 6">
            <a:extLst>
              <a:ext uri="{FF2B5EF4-FFF2-40B4-BE49-F238E27FC236}">
                <a16:creationId xmlns:a16="http://schemas.microsoft.com/office/drawing/2014/main" id="{05F4B455-CDDC-44B8-ABA9-638FFCE2EAA3}"/>
              </a:ext>
            </a:extLst>
          </p:cNvPr>
          <p:cNvPicPr>
            <a:picLocks noGrp="1" noChangeAspect="1"/>
          </p:cNvPicPr>
          <p:nvPr>
            <p:ph type="pic" sz="quarter" idx="12"/>
          </p:nvPr>
        </p:nvPicPr>
        <p:blipFill>
          <a:blip r:embed="rId3"/>
          <a:srcRect t="17457" b="17457"/>
          <a:stretch>
            <a:fillRect/>
          </a:stretch>
        </p:blipFill>
        <p:spPr>
          <a:xfrm>
            <a:off x="-988" y="3429000"/>
            <a:ext cx="12195175" cy="3430800"/>
          </a:xfrm>
        </p:spPr>
      </p:pic>
    </p:spTree>
    <p:extLst>
      <p:ext uri="{BB962C8B-B14F-4D97-AF65-F5344CB8AC3E}">
        <p14:creationId xmlns:p14="http://schemas.microsoft.com/office/powerpoint/2010/main" val="3513066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ChangeArrowheads="1"/>
          </p:cNvSpPr>
          <p:nvPr>
            <p:ph type="title"/>
          </p:nvPr>
        </p:nvSpPr>
        <p:spPr/>
        <p:txBody>
          <a:bodyPr/>
          <a:lstStyle/>
          <a:p>
            <a:r>
              <a:rPr lang="en-US"/>
              <a:t>Project Organization Example Using Master / Build Projects</a:t>
            </a:r>
          </a:p>
        </p:txBody>
      </p:sp>
      <p:sp>
        <p:nvSpPr>
          <p:cNvPr id="1304580" name="Rectangle 4"/>
          <p:cNvSpPr>
            <a:spLocks noChangeArrowheads="1"/>
          </p:cNvSpPr>
          <p:nvPr/>
        </p:nvSpPr>
        <p:spPr bwMode="gray">
          <a:xfrm>
            <a:off x="1762084" y="2248972"/>
            <a:ext cx="2603819" cy="565151"/>
          </a:xfrm>
          <a:prstGeom prst="rect">
            <a:avLst/>
          </a:prstGeom>
          <a:solidFill>
            <a:schemeClr val="bg1"/>
          </a:solidFill>
          <a:ln w="9525">
            <a:solidFill>
              <a:schemeClr val="tx1">
                <a:lumMod val="65000"/>
                <a:lumOff val="35000"/>
              </a:schemeClr>
            </a:solidFill>
            <a:miter lim="800000"/>
            <a:headEnd/>
            <a:tailEnd/>
          </a:ln>
          <a:effectLst/>
        </p:spPr>
        <p:txBody>
          <a:bodyPr lIns="54426" tIns="54426" rIns="54426" bIns="54426" anchor="ctr"/>
          <a:lstStyle/>
          <a:p>
            <a:pPr algn="ctr" eaLnBrk="0" hangingPunct="0">
              <a:buClr>
                <a:schemeClr val="tx2"/>
              </a:buClr>
              <a:buSzTx/>
            </a:pPr>
            <a:r>
              <a:rPr lang="en-US" sz="1400">
                <a:latin typeface="Arial" panose="020B0604020202020204" pitchFamily="34" charset="0"/>
                <a:cs typeface="Arial" panose="020B0604020202020204" pitchFamily="34" charset="0"/>
              </a:rPr>
              <a:t>Steering Committee</a:t>
            </a:r>
          </a:p>
        </p:txBody>
      </p:sp>
      <p:sp>
        <p:nvSpPr>
          <p:cNvPr id="1304581" name="Rectangle 5"/>
          <p:cNvSpPr>
            <a:spLocks noChangeArrowheads="1"/>
          </p:cNvSpPr>
          <p:nvPr/>
        </p:nvSpPr>
        <p:spPr bwMode="gray">
          <a:xfrm>
            <a:off x="493954" y="5189658"/>
            <a:ext cx="1928736" cy="563563"/>
          </a:xfrm>
          <a:prstGeom prst="rect">
            <a:avLst/>
          </a:prstGeom>
          <a:solidFill>
            <a:schemeClr val="bg2"/>
          </a:solidFill>
          <a:ln w="9525" algn="ctr">
            <a:noFill/>
            <a:miter lim="800000"/>
            <a:headEnd/>
            <a:tailEnd/>
          </a:ln>
          <a:effectLst/>
        </p:spPr>
        <p:txBody>
          <a:bodyPr lIns="54426" tIns="54426" rIns="54426" bIns="54426" anchor="ctr"/>
          <a:lstStyle/>
          <a:p>
            <a:pPr algn="ctr" eaLnBrk="0" hangingPunct="0">
              <a:buClr>
                <a:schemeClr val="tx2"/>
              </a:buClr>
              <a:buSzTx/>
            </a:pPr>
            <a:r>
              <a:rPr lang="en-US" sz="1100">
                <a:latin typeface="Arial" panose="020B0604020202020204" pitchFamily="34" charset="0"/>
                <a:cs typeface="Arial" panose="020B0604020202020204" pitchFamily="34" charset="0"/>
              </a:rPr>
              <a:t>Application Area 1</a:t>
            </a:r>
          </a:p>
        </p:txBody>
      </p:sp>
      <p:sp>
        <p:nvSpPr>
          <p:cNvPr id="1304582" name="Rectangle 6"/>
          <p:cNvSpPr>
            <a:spLocks noChangeArrowheads="1"/>
          </p:cNvSpPr>
          <p:nvPr/>
        </p:nvSpPr>
        <p:spPr bwMode="gray">
          <a:xfrm>
            <a:off x="5677748" y="5183062"/>
            <a:ext cx="1761200" cy="563563"/>
          </a:xfrm>
          <a:prstGeom prst="rect">
            <a:avLst/>
          </a:prstGeom>
          <a:solidFill>
            <a:schemeClr val="bg2"/>
          </a:solidFill>
          <a:ln w="9525" algn="ctr">
            <a:noFill/>
            <a:miter lim="800000"/>
            <a:headEnd/>
            <a:tailEnd/>
          </a:ln>
          <a:effectLst/>
        </p:spPr>
        <p:txBody>
          <a:bodyPr lIns="54426" tIns="54426" rIns="54426" bIns="54426" anchor="ctr"/>
          <a:lstStyle/>
          <a:p>
            <a:pPr algn="ctr" eaLnBrk="0" hangingPunct="0">
              <a:buClr>
                <a:schemeClr val="tx2"/>
              </a:buClr>
              <a:buSzTx/>
            </a:pPr>
            <a:r>
              <a:rPr lang="en-US" sz="1100">
                <a:latin typeface="Arial" panose="020B0604020202020204" pitchFamily="34" charset="0"/>
                <a:cs typeface="Arial" panose="020B0604020202020204" pitchFamily="34" charset="0"/>
              </a:rPr>
              <a:t>Technical Infrastructure</a:t>
            </a:r>
          </a:p>
        </p:txBody>
      </p:sp>
      <p:sp>
        <p:nvSpPr>
          <p:cNvPr id="1304583" name="Rectangle 7"/>
          <p:cNvSpPr>
            <a:spLocks noChangeArrowheads="1"/>
          </p:cNvSpPr>
          <p:nvPr/>
        </p:nvSpPr>
        <p:spPr bwMode="gray">
          <a:xfrm>
            <a:off x="3011985" y="5189658"/>
            <a:ext cx="1928736" cy="563563"/>
          </a:xfrm>
          <a:prstGeom prst="rect">
            <a:avLst/>
          </a:prstGeom>
          <a:solidFill>
            <a:schemeClr val="bg2"/>
          </a:solidFill>
          <a:ln w="9525" algn="ctr">
            <a:noFill/>
            <a:miter lim="800000"/>
            <a:headEnd/>
            <a:tailEnd/>
          </a:ln>
          <a:effectLst/>
        </p:spPr>
        <p:txBody>
          <a:bodyPr lIns="54426" tIns="54426" rIns="54426" bIns="54426" anchor="ctr"/>
          <a:lstStyle/>
          <a:p>
            <a:pPr algn="ctr" eaLnBrk="0" hangingPunct="0">
              <a:buClr>
                <a:schemeClr val="tx2"/>
              </a:buClr>
              <a:buSzTx/>
            </a:pPr>
            <a:r>
              <a:rPr lang="en-US" sz="1100">
                <a:latin typeface="Arial" panose="020B0604020202020204" pitchFamily="34" charset="0"/>
                <a:cs typeface="Arial" panose="020B0604020202020204" pitchFamily="34" charset="0"/>
              </a:rPr>
              <a:t>Application Area 2</a:t>
            </a:r>
          </a:p>
        </p:txBody>
      </p:sp>
      <p:sp>
        <p:nvSpPr>
          <p:cNvPr id="1304584" name="Rectangle 8"/>
          <p:cNvSpPr>
            <a:spLocks noChangeArrowheads="1"/>
          </p:cNvSpPr>
          <p:nvPr/>
        </p:nvSpPr>
        <p:spPr bwMode="gray">
          <a:xfrm>
            <a:off x="7703931" y="5176467"/>
            <a:ext cx="1781594" cy="576753"/>
          </a:xfrm>
          <a:prstGeom prst="rect">
            <a:avLst/>
          </a:prstGeom>
          <a:solidFill>
            <a:schemeClr val="bg2"/>
          </a:solidFill>
          <a:ln w="9525" algn="ctr">
            <a:noFill/>
            <a:miter lim="800000"/>
            <a:headEnd/>
            <a:tailEnd/>
          </a:ln>
          <a:effectLst/>
        </p:spPr>
        <p:txBody>
          <a:bodyPr lIns="54426" tIns="54426" rIns="54426" bIns="54426" anchor="ctr"/>
          <a:lstStyle/>
          <a:p>
            <a:pPr algn="ctr" eaLnBrk="0" hangingPunct="0">
              <a:buClr>
                <a:schemeClr val="tx2"/>
              </a:buClr>
              <a:buSzTx/>
            </a:pPr>
            <a:r>
              <a:rPr lang="en-US" sz="1100">
                <a:latin typeface="Arial" panose="020B0604020202020204" pitchFamily="34" charset="0"/>
                <a:cs typeface="Arial" panose="020B0604020202020204" pitchFamily="34" charset="0"/>
              </a:rPr>
              <a:t>Migration Management</a:t>
            </a:r>
          </a:p>
        </p:txBody>
      </p:sp>
      <p:sp>
        <p:nvSpPr>
          <p:cNvPr id="1304585" name="Rectangle 9"/>
          <p:cNvSpPr>
            <a:spLocks noChangeArrowheads="1"/>
          </p:cNvSpPr>
          <p:nvPr/>
        </p:nvSpPr>
        <p:spPr bwMode="gray">
          <a:xfrm>
            <a:off x="1760172" y="2996420"/>
            <a:ext cx="2605976" cy="561975"/>
          </a:xfrm>
          <a:prstGeom prst="rect">
            <a:avLst/>
          </a:prstGeom>
          <a:solidFill>
            <a:schemeClr val="bg2">
              <a:lumMod val="75000"/>
            </a:schemeClr>
          </a:solidFill>
          <a:ln w="9525" algn="ctr">
            <a:noFill/>
            <a:miter lim="800000"/>
            <a:headEnd/>
            <a:tailEnd/>
          </a:ln>
          <a:effectLst/>
        </p:spPr>
        <p:txBody>
          <a:bodyPr lIns="54426" tIns="54426" rIns="54426" bIns="54426" anchor="ctr"/>
          <a:lstStyle/>
          <a:p>
            <a:pPr algn="ctr" eaLnBrk="0" hangingPunct="0">
              <a:buClr>
                <a:schemeClr val="tx2"/>
              </a:buClr>
              <a:buSzTx/>
            </a:pPr>
            <a:r>
              <a:rPr lang="en-US" sz="1400">
                <a:latin typeface="Arial" panose="020B0604020202020204" pitchFamily="34" charset="0"/>
                <a:cs typeface="Arial" panose="020B0604020202020204" pitchFamily="34" charset="0"/>
              </a:rPr>
              <a:t>Architecture</a:t>
            </a:r>
          </a:p>
        </p:txBody>
      </p:sp>
      <p:sp>
        <p:nvSpPr>
          <p:cNvPr id="1304586" name="Rectangle 10"/>
          <p:cNvSpPr>
            <a:spLocks noChangeArrowheads="1"/>
          </p:cNvSpPr>
          <p:nvPr/>
        </p:nvSpPr>
        <p:spPr bwMode="gray">
          <a:xfrm>
            <a:off x="4894239" y="2996420"/>
            <a:ext cx="2603819" cy="561975"/>
          </a:xfrm>
          <a:prstGeom prst="rect">
            <a:avLst/>
          </a:prstGeom>
          <a:solidFill>
            <a:schemeClr val="bg2">
              <a:lumMod val="75000"/>
            </a:schemeClr>
          </a:solidFill>
          <a:ln w="9525" algn="ctr">
            <a:noFill/>
            <a:miter lim="800000"/>
            <a:headEnd/>
            <a:tailEnd/>
          </a:ln>
          <a:effectLst/>
        </p:spPr>
        <p:txBody>
          <a:bodyPr lIns="54426" tIns="54426" rIns="54426" bIns="54426" anchor="ctr"/>
          <a:lstStyle/>
          <a:p>
            <a:pPr algn="ctr" eaLnBrk="0" hangingPunct="0">
              <a:buClr>
                <a:schemeClr val="tx2"/>
              </a:buClr>
            </a:pPr>
            <a:r>
              <a:rPr lang="en-US" sz="1400">
                <a:latin typeface="Arial" panose="020B0604020202020204" pitchFamily="34" charset="0"/>
                <a:cs typeface="Arial" panose="020B0604020202020204" pitchFamily="34" charset="0"/>
              </a:rPr>
              <a:t>Program and Project Management</a:t>
            </a:r>
          </a:p>
        </p:txBody>
      </p:sp>
      <p:sp>
        <p:nvSpPr>
          <p:cNvPr id="1304587" name="Rectangle 11"/>
          <p:cNvSpPr>
            <a:spLocks noChangeArrowheads="1"/>
          </p:cNvSpPr>
          <p:nvPr/>
        </p:nvSpPr>
        <p:spPr bwMode="gray">
          <a:xfrm>
            <a:off x="8068360" y="3288821"/>
            <a:ext cx="2605976" cy="561975"/>
          </a:xfrm>
          <a:prstGeom prst="rect">
            <a:avLst/>
          </a:prstGeom>
          <a:solidFill>
            <a:schemeClr val="bg2">
              <a:lumMod val="75000"/>
            </a:schemeClr>
          </a:solidFill>
          <a:ln w="9525" algn="ctr">
            <a:noFill/>
            <a:miter lim="800000"/>
            <a:headEnd/>
            <a:tailEnd/>
          </a:ln>
          <a:effectLst/>
        </p:spPr>
        <p:txBody>
          <a:bodyPr lIns="54426" tIns="54426" rIns="54426" bIns="54426" anchor="ctr"/>
          <a:lstStyle/>
          <a:p>
            <a:pPr algn="ctr" eaLnBrk="0" hangingPunct="0">
              <a:buClr>
                <a:schemeClr val="tx2"/>
              </a:buClr>
              <a:buSzTx/>
            </a:pPr>
            <a:r>
              <a:rPr lang="en-US" sz="1400">
                <a:latin typeface="Arial" panose="020B0604020202020204" pitchFamily="34" charset="0"/>
                <a:cs typeface="Arial" panose="020B0604020202020204" pitchFamily="34" charset="0"/>
              </a:rPr>
              <a:t>Quality Management</a:t>
            </a:r>
          </a:p>
        </p:txBody>
      </p:sp>
      <p:sp>
        <p:nvSpPr>
          <p:cNvPr id="1304588" name="Rectangle 12"/>
          <p:cNvSpPr>
            <a:spLocks noChangeArrowheads="1"/>
          </p:cNvSpPr>
          <p:nvPr/>
        </p:nvSpPr>
        <p:spPr bwMode="gray">
          <a:xfrm>
            <a:off x="4899888" y="2248972"/>
            <a:ext cx="2591209" cy="563563"/>
          </a:xfrm>
          <a:prstGeom prst="rect">
            <a:avLst/>
          </a:prstGeom>
          <a:ln>
            <a:noFill/>
            <a:headEnd/>
            <a:tailEnd/>
          </a:ln>
        </p:spPr>
        <p:style>
          <a:lnRef idx="2">
            <a:schemeClr val="accent2">
              <a:shade val="50000"/>
            </a:schemeClr>
          </a:lnRef>
          <a:fillRef idx="1">
            <a:schemeClr val="accent2"/>
          </a:fillRef>
          <a:effectRef idx="0">
            <a:schemeClr val="accent2"/>
          </a:effectRef>
          <a:fontRef idx="minor">
            <a:schemeClr val="lt1"/>
          </a:fontRef>
        </p:style>
        <p:txBody>
          <a:bodyPr lIns="54426" tIns="54426" rIns="54426" bIns="54426" anchor="ctr"/>
          <a:lstStyle/>
          <a:p>
            <a:pPr algn="ctr" eaLnBrk="0" hangingPunct="0">
              <a:buClr>
                <a:schemeClr val="tx2"/>
              </a:buClr>
            </a:pPr>
            <a:r>
              <a:rPr lang="en-US" sz="1400">
                <a:latin typeface="Arial" panose="020B0604020202020204" pitchFamily="34" charset="0"/>
                <a:cs typeface="Arial" panose="020B0604020202020204" pitchFamily="34" charset="0"/>
              </a:rPr>
              <a:t>Project Sponsor</a:t>
            </a:r>
          </a:p>
        </p:txBody>
      </p:sp>
      <p:cxnSp>
        <p:nvCxnSpPr>
          <p:cNvPr id="1304590" name="AutoShape 14"/>
          <p:cNvCxnSpPr>
            <a:cxnSpLocks noChangeShapeType="1"/>
            <a:stCxn id="1304580" idx="3"/>
            <a:endCxn id="1304588" idx="1"/>
          </p:cNvCxnSpPr>
          <p:nvPr/>
        </p:nvCxnSpPr>
        <p:spPr bwMode="gray">
          <a:xfrm flipV="1">
            <a:off x="4365903" y="2530754"/>
            <a:ext cx="533984" cy="794"/>
          </a:xfrm>
          <a:prstGeom prst="bentConnector3">
            <a:avLst>
              <a:gd name="adj1" fmla="val 50000"/>
            </a:avLst>
          </a:prstGeom>
          <a:noFill/>
          <a:ln w="12700">
            <a:solidFill>
              <a:srgbClr val="666666"/>
            </a:solidFill>
            <a:miter lim="800000"/>
            <a:headEnd/>
            <a:tailEnd/>
          </a:ln>
          <a:effectLst/>
        </p:spPr>
      </p:cxnSp>
      <p:cxnSp>
        <p:nvCxnSpPr>
          <p:cNvPr id="1304592" name="AutoShape 16"/>
          <p:cNvCxnSpPr>
            <a:cxnSpLocks noChangeShapeType="1"/>
            <a:stCxn id="1304588" idx="2"/>
            <a:endCxn id="1304585" idx="0"/>
          </p:cNvCxnSpPr>
          <p:nvPr/>
        </p:nvCxnSpPr>
        <p:spPr bwMode="gray">
          <a:xfrm rot="5400000">
            <a:off x="4537386" y="1338311"/>
            <a:ext cx="183884" cy="3132332"/>
          </a:xfrm>
          <a:prstGeom prst="bentConnector3">
            <a:avLst>
              <a:gd name="adj1" fmla="val 50000"/>
            </a:avLst>
          </a:prstGeom>
          <a:noFill/>
          <a:ln w="12700">
            <a:solidFill>
              <a:srgbClr val="666666"/>
            </a:solidFill>
            <a:miter lim="800000"/>
            <a:headEnd/>
            <a:tailEnd/>
          </a:ln>
          <a:effectLst/>
        </p:spPr>
      </p:cxnSp>
      <p:cxnSp>
        <p:nvCxnSpPr>
          <p:cNvPr id="1304593" name="AutoShape 17"/>
          <p:cNvCxnSpPr>
            <a:cxnSpLocks noChangeShapeType="1"/>
            <a:stCxn id="1304588" idx="2"/>
            <a:endCxn id="1304586" idx="0"/>
          </p:cNvCxnSpPr>
          <p:nvPr/>
        </p:nvCxnSpPr>
        <p:spPr bwMode="gray">
          <a:xfrm rot="16200000" flipH="1">
            <a:off x="6103879" y="2904148"/>
            <a:ext cx="183884" cy="656"/>
          </a:xfrm>
          <a:prstGeom prst="bentConnector3">
            <a:avLst>
              <a:gd name="adj1" fmla="val 50000"/>
            </a:avLst>
          </a:prstGeom>
          <a:noFill/>
          <a:ln w="12700">
            <a:solidFill>
              <a:srgbClr val="666666"/>
            </a:solidFill>
            <a:miter lim="800000"/>
            <a:headEnd/>
            <a:tailEnd/>
          </a:ln>
          <a:effectLst/>
        </p:spPr>
      </p:cxnSp>
      <p:cxnSp>
        <p:nvCxnSpPr>
          <p:cNvPr id="1304594" name="AutoShape 18"/>
          <p:cNvCxnSpPr>
            <a:cxnSpLocks noChangeShapeType="1"/>
            <a:stCxn id="45" idx="1"/>
            <a:endCxn id="1304586" idx="3"/>
          </p:cNvCxnSpPr>
          <p:nvPr/>
        </p:nvCxnSpPr>
        <p:spPr bwMode="gray">
          <a:xfrm rot="10800000" flipV="1">
            <a:off x="7498059" y="2953217"/>
            <a:ext cx="570301" cy="324190"/>
          </a:xfrm>
          <a:prstGeom prst="bentConnector3">
            <a:avLst>
              <a:gd name="adj1" fmla="val 50000"/>
            </a:avLst>
          </a:prstGeom>
          <a:noFill/>
          <a:ln w="12700">
            <a:solidFill>
              <a:srgbClr val="666666"/>
            </a:solidFill>
            <a:miter lim="800000"/>
            <a:headEnd/>
            <a:tailEnd/>
          </a:ln>
          <a:effectLst/>
        </p:spPr>
      </p:cxnSp>
      <p:cxnSp>
        <p:nvCxnSpPr>
          <p:cNvPr id="1304596" name="AutoShape 20"/>
          <p:cNvCxnSpPr>
            <a:cxnSpLocks noChangeShapeType="1"/>
            <a:stCxn id="55" idx="2"/>
            <a:endCxn id="3" idx="0"/>
          </p:cNvCxnSpPr>
          <p:nvPr/>
        </p:nvCxnSpPr>
        <p:spPr bwMode="gray">
          <a:xfrm rot="5400000">
            <a:off x="3522042" y="1860827"/>
            <a:ext cx="652173" cy="4779612"/>
          </a:xfrm>
          <a:prstGeom prst="bentConnector3">
            <a:avLst>
              <a:gd name="adj1" fmla="val 50000"/>
            </a:avLst>
          </a:prstGeom>
          <a:noFill/>
          <a:ln w="12700">
            <a:solidFill>
              <a:srgbClr val="666666"/>
            </a:solidFill>
            <a:miter lim="800000"/>
            <a:headEnd/>
            <a:tailEnd/>
          </a:ln>
          <a:effectLst/>
        </p:spPr>
      </p:cxnSp>
      <p:cxnSp>
        <p:nvCxnSpPr>
          <p:cNvPr id="1304599" name="AutoShape 23"/>
          <p:cNvCxnSpPr>
            <a:cxnSpLocks noChangeShapeType="1"/>
            <a:stCxn id="55" idx="2"/>
            <a:endCxn id="53" idx="0"/>
          </p:cNvCxnSpPr>
          <p:nvPr/>
        </p:nvCxnSpPr>
        <p:spPr bwMode="gray">
          <a:xfrm rot="5400000">
            <a:off x="4781058" y="3119843"/>
            <a:ext cx="652173" cy="2261580"/>
          </a:xfrm>
          <a:prstGeom prst="bentConnector3">
            <a:avLst>
              <a:gd name="adj1" fmla="val 50000"/>
            </a:avLst>
          </a:prstGeom>
          <a:noFill/>
          <a:ln w="12700">
            <a:solidFill>
              <a:srgbClr val="666666"/>
            </a:solidFill>
            <a:miter lim="800000"/>
            <a:headEnd/>
            <a:tailEnd/>
          </a:ln>
          <a:effectLst/>
        </p:spPr>
      </p:cxnSp>
      <p:sp>
        <p:nvSpPr>
          <p:cNvPr id="31" name="Rectangle 8"/>
          <p:cNvSpPr>
            <a:spLocks noChangeArrowheads="1"/>
          </p:cNvSpPr>
          <p:nvPr/>
        </p:nvSpPr>
        <p:spPr bwMode="gray">
          <a:xfrm>
            <a:off x="9750507" y="5183062"/>
            <a:ext cx="1928736" cy="563563"/>
          </a:xfrm>
          <a:prstGeom prst="rect">
            <a:avLst/>
          </a:prstGeom>
          <a:solidFill>
            <a:schemeClr val="bg2"/>
          </a:solidFill>
          <a:ln w="9525" algn="ctr">
            <a:noFill/>
            <a:miter lim="800000"/>
            <a:headEnd/>
            <a:tailEnd/>
          </a:ln>
          <a:effectLst/>
        </p:spPr>
        <p:txBody>
          <a:bodyPr lIns="54426" tIns="54426" rIns="54426" bIns="54426" anchor="ctr"/>
          <a:lstStyle/>
          <a:p>
            <a:pPr algn="ctr" eaLnBrk="0" hangingPunct="0">
              <a:buClr>
                <a:schemeClr val="tx2"/>
              </a:buClr>
              <a:buSzTx/>
            </a:pPr>
            <a:r>
              <a:rPr lang="en-US" sz="1100">
                <a:latin typeface="Arial" panose="020B0604020202020204" pitchFamily="34" charset="0"/>
                <a:cs typeface="Arial" panose="020B0604020202020204" pitchFamily="34" charset="0"/>
              </a:rPr>
              <a:t>Organizational Change Management</a:t>
            </a:r>
          </a:p>
        </p:txBody>
      </p:sp>
      <p:sp>
        <p:nvSpPr>
          <p:cNvPr id="45" name="Rectangle 11"/>
          <p:cNvSpPr>
            <a:spLocks noChangeArrowheads="1"/>
          </p:cNvSpPr>
          <p:nvPr/>
        </p:nvSpPr>
        <p:spPr bwMode="gray">
          <a:xfrm>
            <a:off x="8068359" y="2672230"/>
            <a:ext cx="2605976" cy="561975"/>
          </a:xfrm>
          <a:prstGeom prst="rect">
            <a:avLst/>
          </a:prstGeom>
          <a:solidFill>
            <a:schemeClr val="bg2">
              <a:lumMod val="75000"/>
            </a:schemeClr>
          </a:solidFill>
          <a:ln w="9525" algn="ctr">
            <a:noFill/>
            <a:miter lim="800000"/>
            <a:headEnd/>
            <a:tailEnd/>
          </a:ln>
          <a:effectLst/>
        </p:spPr>
        <p:txBody>
          <a:bodyPr lIns="54426" tIns="54426" rIns="54426" bIns="54426" anchor="ctr"/>
          <a:lstStyle/>
          <a:p>
            <a:pPr algn="ctr" eaLnBrk="0" hangingPunct="0">
              <a:buClr>
                <a:schemeClr val="tx2"/>
              </a:buClr>
            </a:pPr>
            <a:r>
              <a:rPr lang="en-US" sz="1400">
                <a:latin typeface="Arial" panose="020B0604020202020204" pitchFamily="34" charset="0"/>
                <a:cs typeface="Arial" panose="020B0604020202020204" pitchFamily="34" charset="0"/>
              </a:rPr>
              <a:t>PMO Office</a:t>
            </a:r>
          </a:p>
        </p:txBody>
      </p:sp>
      <p:cxnSp>
        <p:nvCxnSpPr>
          <p:cNvPr id="52" name="AutoShape 18"/>
          <p:cNvCxnSpPr>
            <a:cxnSpLocks noChangeShapeType="1"/>
            <a:stCxn id="1304587" idx="1"/>
            <a:endCxn id="1304586" idx="3"/>
          </p:cNvCxnSpPr>
          <p:nvPr/>
        </p:nvCxnSpPr>
        <p:spPr bwMode="gray">
          <a:xfrm rot="10800000">
            <a:off x="7498058" y="3277409"/>
            <a:ext cx="570302" cy="292401"/>
          </a:xfrm>
          <a:prstGeom prst="bentConnector3">
            <a:avLst>
              <a:gd name="adj1" fmla="val 50000"/>
            </a:avLst>
          </a:prstGeom>
          <a:noFill/>
          <a:ln w="12700">
            <a:solidFill>
              <a:srgbClr val="666666"/>
            </a:solidFill>
            <a:miter lim="800000"/>
            <a:headEnd/>
            <a:tailEnd/>
          </a:ln>
          <a:effectLst/>
        </p:spPr>
      </p:cxnSp>
      <p:sp>
        <p:nvSpPr>
          <p:cNvPr id="3" name="Rounded Rectangle 2"/>
          <p:cNvSpPr/>
          <p:nvPr/>
        </p:nvSpPr>
        <p:spPr bwMode="gray">
          <a:xfrm>
            <a:off x="325186" y="4576719"/>
            <a:ext cx="2266274" cy="1354037"/>
          </a:xfrm>
          <a:prstGeom prst="roundRect">
            <a:avLst>
              <a:gd name="adj" fmla="val 8930"/>
            </a:avLst>
          </a:prstGeom>
          <a:noFill/>
          <a:ln w="28575" algn="ctr">
            <a:solidFill>
              <a:schemeClr val="accent4"/>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Arial" panose="020B0604020202020204" pitchFamily="34" charset="0"/>
              <a:ea typeface="Arial Unicode MS" pitchFamily="34" charset="-128"/>
              <a:cs typeface="Arial" panose="020B0604020202020204" pitchFamily="34" charset="0"/>
            </a:endParaRPr>
          </a:p>
        </p:txBody>
      </p:sp>
      <p:sp>
        <p:nvSpPr>
          <p:cNvPr id="50" name="Rounded Rectangle 49"/>
          <p:cNvSpPr/>
          <p:nvPr/>
        </p:nvSpPr>
        <p:spPr bwMode="gray">
          <a:xfrm rot="16200000">
            <a:off x="5869045" y="-172519"/>
            <a:ext cx="457080" cy="381102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vert" lIns="89979" tIns="71983" rIns="89979" bIns="71983" rtlCol="0" anchor="ctr"/>
          <a:lstStyle/>
          <a:p>
            <a:pPr algn="ctr" defTabSz="914217" fontAlgn="base">
              <a:spcBef>
                <a:spcPct val="50000"/>
              </a:spcBef>
              <a:spcAft>
                <a:spcPct val="0"/>
              </a:spcAft>
              <a:buClr>
                <a:srgbClr val="F0AB00"/>
              </a:buClr>
              <a:buSzPct val="80000"/>
            </a:pPr>
            <a:r>
              <a:rPr lang="en-US" sz="1200" kern="0">
                <a:latin typeface="Arial" panose="020B0604020202020204" pitchFamily="34" charset="0"/>
                <a:ea typeface="Arial Unicode MS" pitchFamily="34" charset="-128"/>
                <a:cs typeface="Arial" panose="020B0604020202020204" pitchFamily="34" charset="0"/>
              </a:rPr>
              <a:t>Master Project (Program)</a:t>
            </a:r>
          </a:p>
        </p:txBody>
      </p:sp>
      <p:sp>
        <p:nvSpPr>
          <p:cNvPr id="51" name="Rounded Rectangle 50"/>
          <p:cNvSpPr/>
          <p:nvPr/>
        </p:nvSpPr>
        <p:spPr bwMode="gray">
          <a:xfrm rot="16200000">
            <a:off x="1283003" y="4091339"/>
            <a:ext cx="350637" cy="157566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vert" lIns="89979" tIns="71983" rIns="89979" bIns="71983" rtlCol="0" anchor="ctr"/>
          <a:lstStyle/>
          <a:p>
            <a:pPr algn="ctr" defTabSz="914217" fontAlgn="base">
              <a:spcBef>
                <a:spcPct val="50000"/>
              </a:spcBef>
              <a:spcAft>
                <a:spcPct val="0"/>
              </a:spcAft>
              <a:buClr>
                <a:srgbClr val="F0AB00"/>
              </a:buClr>
              <a:buSzPct val="80000"/>
            </a:pPr>
            <a:r>
              <a:rPr lang="en-US" sz="1200" kern="0">
                <a:latin typeface="Arial" panose="020B0604020202020204" pitchFamily="34" charset="0"/>
                <a:ea typeface="Arial Unicode MS" pitchFamily="34" charset="-128"/>
                <a:cs typeface="Arial" panose="020B0604020202020204" pitchFamily="34" charset="0"/>
              </a:rPr>
              <a:t>Build  Project 1</a:t>
            </a:r>
          </a:p>
        </p:txBody>
      </p:sp>
      <p:sp>
        <p:nvSpPr>
          <p:cNvPr id="53" name="Rounded Rectangle 52"/>
          <p:cNvSpPr/>
          <p:nvPr/>
        </p:nvSpPr>
        <p:spPr bwMode="gray">
          <a:xfrm>
            <a:off x="2843217" y="4576720"/>
            <a:ext cx="2266274" cy="1379304"/>
          </a:xfrm>
          <a:prstGeom prst="roundRect">
            <a:avLst>
              <a:gd name="adj" fmla="val 8930"/>
            </a:avLst>
          </a:prstGeom>
          <a:noFill/>
          <a:ln w="28575" algn="ctr">
            <a:solidFill>
              <a:schemeClr val="accent4"/>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Arial" panose="020B0604020202020204" pitchFamily="34" charset="0"/>
              <a:ea typeface="Arial Unicode MS" pitchFamily="34" charset="-128"/>
              <a:cs typeface="Arial" panose="020B0604020202020204" pitchFamily="34" charset="0"/>
            </a:endParaRPr>
          </a:p>
        </p:txBody>
      </p:sp>
      <p:sp>
        <p:nvSpPr>
          <p:cNvPr id="54" name="Rounded Rectangle 53"/>
          <p:cNvSpPr/>
          <p:nvPr/>
        </p:nvSpPr>
        <p:spPr bwMode="gray">
          <a:xfrm rot="16200000">
            <a:off x="3801035" y="4087647"/>
            <a:ext cx="350637" cy="157566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vert" lIns="89979" tIns="71983" rIns="89979" bIns="71983" rtlCol="0" anchor="ctr"/>
          <a:lstStyle/>
          <a:p>
            <a:pPr algn="ctr" defTabSz="914217" fontAlgn="base">
              <a:spcBef>
                <a:spcPct val="50000"/>
              </a:spcBef>
              <a:spcAft>
                <a:spcPct val="0"/>
              </a:spcAft>
              <a:buClr>
                <a:srgbClr val="F0AB00"/>
              </a:buClr>
              <a:buSzPct val="80000"/>
            </a:pPr>
            <a:r>
              <a:rPr lang="en-US" sz="1200" kern="0">
                <a:latin typeface="Arial" panose="020B0604020202020204" pitchFamily="34" charset="0"/>
                <a:ea typeface="Arial Unicode MS" pitchFamily="34" charset="-128"/>
                <a:cs typeface="Arial" panose="020B0604020202020204" pitchFamily="34" charset="0"/>
              </a:rPr>
              <a:t> Build  Project 2</a:t>
            </a:r>
          </a:p>
        </p:txBody>
      </p:sp>
      <p:sp>
        <p:nvSpPr>
          <p:cNvPr id="55" name="Rounded Rectangle 54"/>
          <p:cNvSpPr/>
          <p:nvPr/>
        </p:nvSpPr>
        <p:spPr bwMode="gray">
          <a:xfrm>
            <a:off x="1614210" y="1392970"/>
            <a:ext cx="9247449" cy="2531577"/>
          </a:xfrm>
          <a:prstGeom prst="roundRect">
            <a:avLst>
              <a:gd name="adj" fmla="val 8930"/>
            </a:avLst>
          </a:prstGeom>
          <a:noFill/>
          <a:ln w="28575" algn="ctr">
            <a:solidFill>
              <a:schemeClr val="accent3"/>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Arial" panose="020B0604020202020204" pitchFamily="34" charset="0"/>
              <a:ea typeface="Arial Unicode MS" pitchFamily="34" charset="-128"/>
              <a:cs typeface="Arial" panose="020B0604020202020204" pitchFamily="34" charset="0"/>
            </a:endParaRPr>
          </a:p>
        </p:txBody>
      </p:sp>
      <p:sp>
        <p:nvSpPr>
          <p:cNvPr id="100" name="Rounded Rectangle 52"/>
          <p:cNvSpPr/>
          <p:nvPr/>
        </p:nvSpPr>
        <p:spPr bwMode="gray">
          <a:xfrm>
            <a:off x="5361247" y="4576720"/>
            <a:ext cx="6466961" cy="1379304"/>
          </a:xfrm>
          <a:prstGeom prst="roundRect">
            <a:avLst>
              <a:gd name="adj" fmla="val 8930"/>
            </a:avLst>
          </a:prstGeom>
          <a:noFill/>
          <a:ln w="28575" algn="ctr">
            <a:solidFill>
              <a:schemeClr val="accent4"/>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Arial" panose="020B0604020202020204" pitchFamily="34" charset="0"/>
              <a:ea typeface="Arial Unicode MS" pitchFamily="34" charset="-128"/>
              <a:cs typeface="Arial" panose="020B0604020202020204" pitchFamily="34" charset="0"/>
            </a:endParaRPr>
          </a:p>
        </p:txBody>
      </p:sp>
      <p:sp>
        <p:nvSpPr>
          <p:cNvPr id="101" name="Rounded Rectangle 53"/>
          <p:cNvSpPr/>
          <p:nvPr/>
        </p:nvSpPr>
        <p:spPr bwMode="gray">
          <a:xfrm rot="16200000">
            <a:off x="8419409" y="2637703"/>
            <a:ext cx="350637" cy="4501977"/>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vert" lIns="89979" tIns="71983" rIns="89979" bIns="71983" rtlCol="0" anchor="ctr"/>
          <a:lstStyle/>
          <a:p>
            <a:pPr algn="ctr" defTabSz="914217" fontAlgn="base">
              <a:spcBef>
                <a:spcPct val="50000"/>
              </a:spcBef>
              <a:spcAft>
                <a:spcPct val="0"/>
              </a:spcAft>
              <a:buClr>
                <a:srgbClr val="F0AB00"/>
              </a:buClr>
              <a:buSzPct val="80000"/>
            </a:pPr>
            <a:r>
              <a:rPr lang="en-US" sz="1200" kern="0">
                <a:latin typeface="Arial" panose="020B0604020202020204" pitchFamily="34" charset="0"/>
                <a:ea typeface="Arial Unicode MS" pitchFamily="34" charset="-128"/>
                <a:cs typeface="Arial" panose="020B0604020202020204" pitchFamily="34" charset="0"/>
              </a:rPr>
              <a:t>Project 3 - n</a:t>
            </a:r>
          </a:p>
        </p:txBody>
      </p:sp>
      <p:cxnSp>
        <p:nvCxnSpPr>
          <p:cNvPr id="102" name="AutoShape 23"/>
          <p:cNvCxnSpPr>
            <a:cxnSpLocks noChangeShapeType="1"/>
            <a:stCxn id="55" idx="2"/>
            <a:endCxn id="100" idx="0"/>
          </p:cNvCxnSpPr>
          <p:nvPr/>
        </p:nvCxnSpPr>
        <p:spPr bwMode="gray">
          <a:xfrm rot="16200000" flipH="1">
            <a:off x="7090244" y="3072236"/>
            <a:ext cx="652173" cy="2356793"/>
          </a:xfrm>
          <a:prstGeom prst="bentConnector3">
            <a:avLst>
              <a:gd name="adj1" fmla="val 50000"/>
            </a:avLst>
          </a:prstGeom>
          <a:noFill/>
          <a:ln w="12700">
            <a:solidFill>
              <a:srgbClr val="666666"/>
            </a:solidFill>
            <a:miter lim="800000"/>
            <a:headEnd/>
            <a:tailEnd/>
          </a:ln>
          <a:effectLst/>
        </p:spPr>
      </p:cxnSp>
      <p:sp>
        <p:nvSpPr>
          <p:cNvPr id="110" name="Rounded Rectangle 2"/>
          <p:cNvSpPr/>
          <p:nvPr/>
        </p:nvSpPr>
        <p:spPr bwMode="gray">
          <a:xfrm>
            <a:off x="325186" y="6154731"/>
            <a:ext cx="508055" cy="228602"/>
          </a:xfrm>
          <a:prstGeom prst="roundRect">
            <a:avLst>
              <a:gd name="adj" fmla="val 8930"/>
            </a:avLst>
          </a:prstGeom>
          <a:noFill/>
          <a:ln w="28575" algn="ctr">
            <a:solidFill>
              <a:schemeClr val="accent4"/>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Arial" panose="020B0604020202020204" pitchFamily="34" charset="0"/>
              <a:ea typeface="Arial Unicode MS" pitchFamily="34" charset="-128"/>
              <a:cs typeface="Arial" panose="020B0604020202020204" pitchFamily="34" charset="0"/>
            </a:endParaRPr>
          </a:p>
        </p:txBody>
      </p:sp>
      <p:sp>
        <p:nvSpPr>
          <p:cNvPr id="113" name="Rounded Rectangle 2"/>
          <p:cNvSpPr/>
          <p:nvPr/>
        </p:nvSpPr>
        <p:spPr bwMode="gray">
          <a:xfrm>
            <a:off x="4365904" y="6154730"/>
            <a:ext cx="508055" cy="228602"/>
          </a:xfrm>
          <a:prstGeom prst="roundRect">
            <a:avLst>
              <a:gd name="adj" fmla="val 8930"/>
            </a:avLst>
          </a:prstGeom>
          <a:noFill/>
          <a:ln w="28575" algn="ctr">
            <a:solidFill>
              <a:schemeClr val="accent3"/>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latin typeface="Arial" panose="020B0604020202020204" pitchFamily="34" charset="0"/>
              <a:ea typeface="Arial Unicode MS" pitchFamily="34" charset="-128"/>
              <a:cs typeface="Arial" panose="020B0604020202020204" pitchFamily="34" charset="0"/>
            </a:endParaRPr>
          </a:p>
        </p:txBody>
      </p:sp>
      <p:sp>
        <p:nvSpPr>
          <p:cNvPr id="44" name="TextBox 43"/>
          <p:cNvSpPr txBox="1"/>
          <p:nvPr/>
        </p:nvSpPr>
        <p:spPr>
          <a:xfrm>
            <a:off x="1043360" y="6176719"/>
            <a:ext cx="1971238" cy="1846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a:latin typeface="Arial" panose="020B0604020202020204" pitchFamily="34" charset="0"/>
                <a:ea typeface="Arial Unicode MS" pitchFamily="34" charset="-128"/>
                <a:cs typeface="Arial" panose="020B0604020202020204" pitchFamily="34" charset="0"/>
              </a:rPr>
              <a:t>Template Type: Build Project</a:t>
            </a:r>
          </a:p>
        </p:txBody>
      </p:sp>
      <p:sp>
        <p:nvSpPr>
          <p:cNvPr id="115" name="TextBox 114"/>
          <p:cNvSpPr txBox="1"/>
          <p:nvPr/>
        </p:nvSpPr>
        <p:spPr>
          <a:xfrm>
            <a:off x="5111967" y="6176718"/>
            <a:ext cx="2144322" cy="1846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a:latin typeface="Arial" panose="020B0604020202020204" pitchFamily="34" charset="0"/>
                <a:ea typeface="Arial Unicode MS" pitchFamily="34" charset="-128"/>
                <a:cs typeface="Arial" panose="020B0604020202020204" pitchFamily="34" charset="0"/>
              </a:rPr>
              <a:t>Template Type: Master Project</a:t>
            </a:r>
          </a:p>
        </p:txBody>
      </p:sp>
    </p:spTree>
    <p:extLst>
      <p:ext uri="{BB962C8B-B14F-4D97-AF65-F5344CB8AC3E}">
        <p14:creationId xmlns:p14="http://schemas.microsoft.com/office/powerpoint/2010/main" val="560415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694D7D-85EE-490B-9280-8B0097785D65}"/>
              </a:ext>
            </a:extLst>
          </p:cNvPr>
          <p:cNvPicPr>
            <a:picLocks noChangeAspect="1"/>
          </p:cNvPicPr>
          <p:nvPr/>
        </p:nvPicPr>
        <p:blipFill>
          <a:blip r:embed="rId3"/>
          <a:stretch>
            <a:fillRect/>
          </a:stretch>
        </p:blipFill>
        <p:spPr>
          <a:xfrm>
            <a:off x="504000" y="1201244"/>
            <a:ext cx="8283667" cy="4396915"/>
          </a:xfrm>
          <a:prstGeom prst="rect">
            <a:avLst/>
          </a:prstGeom>
        </p:spPr>
      </p:pic>
      <p:sp>
        <p:nvSpPr>
          <p:cNvPr id="5" name="Title 4">
            <a:extLst>
              <a:ext uri="{FF2B5EF4-FFF2-40B4-BE49-F238E27FC236}">
                <a16:creationId xmlns:a16="http://schemas.microsoft.com/office/drawing/2014/main" id="{56BFB174-B8A5-4B7A-82CD-340C0932246D}"/>
              </a:ext>
            </a:extLst>
          </p:cNvPr>
          <p:cNvSpPr>
            <a:spLocks noGrp="1"/>
          </p:cNvSpPr>
          <p:nvPr>
            <p:ph type="title"/>
          </p:nvPr>
        </p:nvSpPr>
        <p:spPr/>
        <p:txBody>
          <a:bodyPr/>
          <a:lstStyle/>
          <a:p>
            <a:r>
              <a:rPr lang="en-US"/>
              <a:t>Solution Readiness Dashboard</a:t>
            </a:r>
          </a:p>
        </p:txBody>
      </p:sp>
      <p:sp>
        <p:nvSpPr>
          <p:cNvPr id="8" name="Right Brace 7">
            <a:extLst>
              <a:ext uri="{FF2B5EF4-FFF2-40B4-BE49-F238E27FC236}">
                <a16:creationId xmlns:a16="http://schemas.microsoft.com/office/drawing/2014/main" id="{C669D323-B793-40CC-B385-A272CCE669BA}"/>
              </a:ext>
            </a:extLst>
          </p:cNvPr>
          <p:cNvSpPr/>
          <p:nvPr/>
        </p:nvSpPr>
        <p:spPr>
          <a:xfrm>
            <a:off x="8825947" y="1436394"/>
            <a:ext cx="390645" cy="3430246"/>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DA3D832-A50F-40DA-A121-7D1264167B4E}"/>
              </a:ext>
            </a:extLst>
          </p:cNvPr>
          <p:cNvSpPr txBox="1"/>
          <p:nvPr/>
        </p:nvSpPr>
        <p:spPr>
          <a:xfrm>
            <a:off x="9442000" y="2736018"/>
            <a:ext cx="2410916" cy="8309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Aggregated view for all </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Build-Projects assigned</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to Master Project</a:t>
            </a:r>
          </a:p>
        </p:txBody>
      </p:sp>
      <p:sp>
        <p:nvSpPr>
          <p:cNvPr id="10" name="Right Brace 9">
            <a:extLst>
              <a:ext uri="{FF2B5EF4-FFF2-40B4-BE49-F238E27FC236}">
                <a16:creationId xmlns:a16="http://schemas.microsoft.com/office/drawing/2014/main" id="{947D2BE8-2DF1-488E-9CFE-07D3F4CBA549}"/>
              </a:ext>
            </a:extLst>
          </p:cNvPr>
          <p:cNvSpPr/>
          <p:nvPr/>
        </p:nvSpPr>
        <p:spPr>
          <a:xfrm>
            <a:off x="8825947" y="4981196"/>
            <a:ext cx="390645" cy="616903"/>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136EBEC-2836-4035-8A8B-C62878E7986E}"/>
              </a:ext>
            </a:extLst>
          </p:cNvPr>
          <p:cNvSpPr txBox="1"/>
          <p:nvPr/>
        </p:nvSpPr>
        <p:spPr>
          <a:xfrm>
            <a:off x="9442000" y="4943352"/>
            <a:ext cx="1756891"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Aggregated data</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 per Build Project</a:t>
            </a:r>
          </a:p>
        </p:txBody>
      </p:sp>
    </p:spTree>
    <p:extLst>
      <p:ext uri="{BB962C8B-B14F-4D97-AF65-F5344CB8AC3E}">
        <p14:creationId xmlns:p14="http://schemas.microsoft.com/office/powerpoint/2010/main" val="121726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lstStyle/>
          <a:p>
            <a:r>
              <a:rPr lang="en-US"/>
              <a:t>Introduction</a:t>
            </a:r>
          </a:p>
          <a:p>
            <a:r>
              <a:rPr lang="en-US"/>
              <a:t>SAP Readiness Check Analysis </a:t>
            </a:r>
          </a:p>
          <a:p>
            <a:r>
              <a:rPr lang="en-US"/>
              <a:t>Prepare your project and run Easy Project Setup to create the project agenda</a:t>
            </a:r>
          </a:p>
          <a:p>
            <a:r>
              <a:rPr lang="en-US"/>
              <a:t>Define Initial and Product Backlog</a:t>
            </a:r>
          </a:p>
          <a:p>
            <a:r>
              <a:rPr lang="en-US"/>
              <a:t>How to do project reporting with Focused Build</a:t>
            </a:r>
          </a:p>
          <a:p>
            <a:endParaRPr lang="en-US"/>
          </a:p>
        </p:txBody>
      </p:sp>
      <p:sp>
        <p:nvSpPr>
          <p:cNvPr id="2" name="Agenda"/>
          <p:cNvSpPr>
            <a:spLocks noGrp="1"/>
          </p:cNvSpPr>
          <p:nvPr>
            <p:ph type="title"/>
          </p:nvPr>
        </p:nvSpPr>
        <p:spPr/>
        <p:txBody>
          <a:bodyPr/>
          <a:lstStyle/>
          <a:p>
            <a:r>
              <a:rPr lang="en-US"/>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646331"/>
          </a:xfrm>
        </p:spPr>
        <p:txBody>
          <a:bodyPr/>
          <a:lstStyle/>
          <a:p>
            <a:r>
              <a:rPr lang="en-US"/>
              <a:t>Transparent Requirements-to-Deploy </a:t>
            </a:r>
            <a:br>
              <a:rPr lang="en-US"/>
            </a:br>
            <a:r>
              <a:rPr lang="en-US" sz="1800" b="0">
                <a:solidFill>
                  <a:srgbClr val="000000"/>
                </a:solidFill>
                <a:latin typeface="Arial"/>
              </a:rPr>
              <a:t>Incremental Deployment with constant Feedback Loops with the Business</a:t>
            </a:r>
          </a:p>
        </p:txBody>
      </p:sp>
      <p:sp>
        <p:nvSpPr>
          <p:cNvPr id="7" name="Chevron 6"/>
          <p:cNvSpPr/>
          <p:nvPr/>
        </p:nvSpPr>
        <p:spPr bwMode="gray">
          <a:xfrm>
            <a:off x="6002794" y="3510696"/>
            <a:ext cx="683822" cy="359906"/>
          </a:xfrm>
          <a:prstGeom prst="chevron">
            <a:avLst/>
          </a:prstGeom>
          <a:solidFill>
            <a:srgbClr val="A8A340"/>
          </a:solidFill>
          <a:ln w="6350" algn="ctr">
            <a:noFill/>
            <a:miter lim="800000"/>
            <a:headEnd/>
            <a:tailEnd/>
          </a:ln>
        </p:spPr>
        <p:txBody>
          <a:bodyPr wrap="none" lIns="107972" tIns="0" rIns="0" bIns="0" rtlCol="0" anchor="ct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Prepare</a:t>
            </a:r>
          </a:p>
        </p:txBody>
      </p:sp>
      <p:sp>
        <p:nvSpPr>
          <p:cNvPr id="8" name="Chevron 7"/>
          <p:cNvSpPr/>
          <p:nvPr/>
        </p:nvSpPr>
        <p:spPr bwMode="gray">
          <a:xfrm>
            <a:off x="6548535" y="3510696"/>
            <a:ext cx="683822" cy="359906"/>
          </a:xfrm>
          <a:prstGeom prst="chevron">
            <a:avLst/>
          </a:prstGeom>
          <a:solidFill>
            <a:srgbClr val="609A7F"/>
          </a:solidFill>
          <a:ln w="6350" algn="ctr">
            <a:solidFill>
              <a:srgbClr val="609A7F"/>
            </a:solidFill>
            <a:miter lim="800000"/>
            <a:headEnd/>
            <a:tailEnd/>
          </a:ln>
        </p:spPr>
        <p:txBody>
          <a:bodyPr wrap="none" lIns="71981" tIns="0" rIns="0" bIns="0"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Explore</a:t>
            </a:r>
          </a:p>
        </p:txBody>
      </p:sp>
      <p:sp>
        <p:nvSpPr>
          <p:cNvPr id="9" name="Chevron 8"/>
          <p:cNvSpPr/>
          <p:nvPr/>
        </p:nvSpPr>
        <p:spPr bwMode="gray">
          <a:xfrm>
            <a:off x="7102382" y="3510696"/>
            <a:ext cx="2483353" cy="359906"/>
          </a:xfrm>
          <a:prstGeom prst="chevron">
            <a:avLst/>
          </a:prstGeom>
          <a:solidFill>
            <a:srgbClr val="008FD3"/>
          </a:solidFill>
          <a:ln w="6350" algn="ctr">
            <a:solidFill>
              <a:srgbClr val="008FD3"/>
            </a:solidFill>
            <a:miter lim="800000"/>
            <a:headEnd/>
            <a:tailEnd/>
          </a:ln>
        </p:spPr>
        <p:txBody>
          <a:bodyPr wrap="none" lIns="0" tIns="0" rIns="0" bIns="0"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Realize</a:t>
            </a:r>
          </a:p>
        </p:txBody>
      </p:sp>
      <p:sp>
        <p:nvSpPr>
          <p:cNvPr id="10" name="Chevron 9"/>
          <p:cNvSpPr/>
          <p:nvPr/>
        </p:nvSpPr>
        <p:spPr bwMode="gray">
          <a:xfrm>
            <a:off x="9462282" y="3510696"/>
            <a:ext cx="791794" cy="359906"/>
          </a:xfrm>
          <a:prstGeom prst="chevron">
            <a:avLst/>
          </a:prstGeom>
          <a:solidFill>
            <a:srgbClr val="F4C44C"/>
          </a:solidFill>
          <a:ln w="6350" algn="ctr">
            <a:noFill/>
            <a:miter lim="800000"/>
            <a:headEnd/>
            <a:tailEnd/>
          </a:ln>
        </p:spPr>
        <p:txBody>
          <a:bodyPr wrap="none" lIns="107972" tIns="0" rIns="0" bIns="0"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Deploy</a:t>
            </a:r>
          </a:p>
        </p:txBody>
      </p:sp>
      <p:sp>
        <p:nvSpPr>
          <p:cNvPr id="13" name="Chevron 12"/>
          <p:cNvSpPr/>
          <p:nvPr/>
        </p:nvSpPr>
        <p:spPr bwMode="gray">
          <a:xfrm>
            <a:off x="6736684" y="4333293"/>
            <a:ext cx="1000297" cy="359906"/>
          </a:xfrm>
          <a:prstGeom prst="chevron">
            <a:avLst/>
          </a:prstGeom>
          <a:solidFill>
            <a:schemeClr val="accent4"/>
          </a:solidFill>
          <a:ln w="6350" algn="ctr">
            <a:noFill/>
            <a:miter lim="800000"/>
            <a:headEnd/>
            <a:tailEnd/>
          </a:ln>
        </p:spPr>
        <p:txBody>
          <a:bodyPr wrap="none" lIns="0" tIns="0" rIns="0" bIns="0"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0" name="Chevron 19"/>
          <p:cNvSpPr/>
          <p:nvPr/>
        </p:nvSpPr>
        <p:spPr bwMode="gray">
          <a:xfrm>
            <a:off x="6745574" y="5412869"/>
            <a:ext cx="396000" cy="359906"/>
          </a:xfrm>
          <a:prstGeom prst="chevron">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89975" tIns="71979" rIns="89975" bIns="71979" rtlCol="0" anchor="ctr"/>
          <a:lstStyle/>
          <a:p>
            <a:pPr marL="0" marR="0" lvl="0" indent="0" algn="ctr" defTabSz="914035" rtl="0" eaLnBrk="1" fontAlgn="auto" latinLnBrk="0" hangingPunct="1">
              <a:lnSpc>
                <a:spcPct val="100000"/>
              </a:lnSpc>
              <a:spcBef>
                <a:spcPct val="50000"/>
              </a:spcBef>
              <a:spcAft>
                <a:spcPts val="0"/>
              </a:spcAft>
              <a:buClr>
                <a:srgbClr val="F0AB00"/>
              </a:buClr>
              <a:buSzPct val="80000"/>
              <a:buFontTx/>
              <a:buNone/>
              <a:tabLst/>
              <a:defRPr/>
            </a:pPr>
            <a:endParaRPr kumimoji="0" lang="en-US" sz="11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2" name="Chevron 21"/>
          <p:cNvSpPr/>
          <p:nvPr/>
        </p:nvSpPr>
        <p:spPr bwMode="gray">
          <a:xfrm>
            <a:off x="7042615" y="5412869"/>
            <a:ext cx="396000" cy="359906"/>
          </a:xfrm>
          <a:prstGeom prst="chevron">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89975" tIns="71979" rIns="89975" bIns="71979" rtlCol="0" anchor="ctr"/>
          <a:lstStyle/>
          <a:p>
            <a:pPr marL="0" marR="0" lvl="0" indent="0" algn="ctr" defTabSz="914035" rtl="0" eaLnBrk="1" fontAlgn="auto" latinLnBrk="0" hangingPunct="1">
              <a:lnSpc>
                <a:spcPct val="100000"/>
              </a:lnSpc>
              <a:spcBef>
                <a:spcPct val="50000"/>
              </a:spcBef>
              <a:spcAft>
                <a:spcPts val="0"/>
              </a:spcAft>
              <a:buClr>
                <a:srgbClr val="F0AB00"/>
              </a:buClr>
              <a:buSzPct val="80000"/>
              <a:buFontTx/>
              <a:buNone/>
              <a:tabLst/>
              <a:defRPr/>
            </a:pPr>
            <a:endParaRPr kumimoji="0" lang="en-US" sz="11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4" name="Chevron 23"/>
          <p:cNvSpPr/>
          <p:nvPr/>
        </p:nvSpPr>
        <p:spPr bwMode="gray">
          <a:xfrm>
            <a:off x="7339655" y="5412869"/>
            <a:ext cx="396000" cy="359906"/>
          </a:xfrm>
          <a:prstGeom prst="chevron">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89975" tIns="71979" rIns="89975" bIns="71979" rtlCol="0" anchor="ctr"/>
          <a:lstStyle/>
          <a:p>
            <a:pPr marL="0" marR="0" lvl="0" indent="0" algn="ctr" defTabSz="914035" rtl="0" eaLnBrk="1" fontAlgn="auto" latinLnBrk="0" hangingPunct="1">
              <a:lnSpc>
                <a:spcPct val="100000"/>
              </a:lnSpc>
              <a:spcBef>
                <a:spcPct val="50000"/>
              </a:spcBef>
              <a:spcAft>
                <a:spcPts val="0"/>
              </a:spcAft>
              <a:buClr>
                <a:srgbClr val="F0AB00"/>
              </a:buClr>
              <a:buSzPct val="80000"/>
              <a:buFontTx/>
              <a:buNone/>
              <a:tabLst/>
              <a:defRPr/>
            </a:pPr>
            <a:endParaRPr kumimoji="0" lang="en-US" sz="11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6" name="Chevron 25"/>
          <p:cNvSpPr/>
          <p:nvPr/>
        </p:nvSpPr>
        <p:spPr bwMode="gray">
          <a:xfrm>
            <a:off x="7718992" y="5412869"/>
            <a:ext cx="396000" cy="359906"/>
          </a:xfrm>
          <a:prstGeom prst="chevron">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89975" tIns="71979" rIns="89975" bIns="71979" rtlCol="0" anchor="ctr"/>
          <a:lstStyle/>
          <a:p>
            <a:pPr marL="0" marR="0" lvl="0" indent="0" algn="ctr" defTabSz="914035" rtl="0" eaLnBrk="1" fontAlgn="auto" latinLnBrk="0" hangingPunct="1">
              <a:lnSpc>
                <a:spcPct val="100000"/>
              </a:lnSpc>
              <a:spcBef>
                <a:spcPct val="50000"/>
              </a:spcBef>
              <a:spcAft>
                <a:spcPts val="0"/>
              </a:spcAft>
              <a:buClr>
                <a:srgbClr val="F0AB00"/>
              </a:buClr>
              <a:buSzPct val="80000"/>
              <a:buFontTx/>
              <a:buNone/>
              <a:tabLst/>
              <a:defRPr/>
            </a:pPr>
            <a:endParaRPr kumimoji="0" lang="en-US" sz="11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8" name="Chevron 27"/>
          <p:cNvSpPr/>
          <p:nvPr/>
        </p:nvSpPr>
        <p:spPr bwMode="gray">
          <a:xfrm>
            <a:off x="8016032" y="5412869"/>
            <a:ext cx="396000" cy="359906"/>
          </a:xfrm>
          <a:prstGeom prst="chevron">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89975" tIns="71979" rIns="89975" bIns="71979" rtlCol="0" anchor="ctr"/>
          <a:lstStyle/>
          <a:p>
            <a:pPr marL="0" marR="0" lvl="0" indent="0" algn="ctr" defTabSz="914035" rtl="0" eaLnBrk="1" fontAlgn="auto" latinLnBrk="0" hangingPunct="1">
              <a:lnSpc>
                <a:spcPct val="100000"/>
              </a:lnSpc>
              <a:spcBef>
                <a:spcPct val="50000"/>
              </a:spcBef>
              <a:spcAft>
                <a:spcPts val="0"/>
              </a:spcAft>
              <a:buClr>
                <a:srgbClr val="F0AB00"/>
              </a:buClr>
              <a:buSzPct val="80000"/>
              <a:buFontTx/>
              <a:buNone/>
              <a:tabLst/>
              <a:defRPr/>
            </a:pPr>
            <a:endParaRPr kumimoji="0" lang="en-US" sz="11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30" name="Chevron 29"/>
          <p:cNvSpPr/>
          <p:nvPr/>
        </p:nvSpPr>
        <p:spPr bwMode="gray">
          <a:xfrm>
            <a:off x="8313073" y="5412869"/>
            <a:ext cx="396000" cy="359906"/>
          </a:xfrm>
          <a:prstGeom prst="chevron">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89975" tIns="71979" rIns="89975" bIns="71979" rtlCol="0" anchor="ctr"/>
          <a:lstStyle/>
          <a:p>
            <a:pPr marL="0" marR="0" lvl="0" indent="0" algn="ctr" defTabSz="914035" rtl="0" eaLnBrk="1" fontAlgn="auto" latinLnBrk="0" hangingPunct="1">
              <a:lnSpc>
                <a:spcPct val="100000"/>
              </a:lnSpc>
              <a:spcBef>
                <a:spcPct val="50000"/>
              </a:spcBef>
              <a:spcAft>
                <a:spcPts val="0"/>
              </a:spcAft>
              <a:buClr>
                <a:srgbClr val="F0AB00"/>
              </a:buClr>
              <a:buSzPct val="80000"/>
              <a:buFontTx/>
              <a:buNone/>
              <a:tabLst/>
              <a:defRPr/>
            </a:pPr>
            <a:endParaRPr kumimoji="0" lang="en-US" sz="11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32" name="Chevron 31"/>
          <p:cNvSpPr/>
          <p:nvPr/>
        </p:nvSpPr>
        <p:spPr bwMode="gray">
          <a:xfrm>
            <a:off x="8692410" y="5412869"/>
            <a:ext cx="396000" cy="359906"/>
          </a:xfrm>
          <a:prstGeom prst="chevron">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89975" tIns="71979" rIns="89975" bIns="71979" rtlCol="0" anchor="ctr"/>
          <a:lstStyle/>
          <a:p>
            <a:pPr marL="0" marR="0" lvl="0" indent="0" algn="ctr" defTabSz="914035" rtl="0" eaLnBrk="1" fontAlgn="auto" latinLnBrk="0" hangingPunct="1">
              <a:lnSpc>
                <a:spcPct val="100000"/>
              </a:lnSpc>
              <a:spcBef>
                <a:spcPct val="50000"/>
              </a:spcBef>
              <a:spcAft>
                <a:spcPts val="0"/>
              </a:spcAft>
              <a:buClr>
                <a:srgbClr val="F0AB00"/>
              </a:buClr>
              <a:buSzPct val="80000"/>
              <a:buFontTx/>
              <a:buNone/>
              <a:tabLst/>
              <a:defRPr/>
            </a:pPr>
            <a:endParaRPr kumimoji="0" lang="en-US" sz="11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34" name="Chevron 33"/>
          <p:cNvSpPr/>
          <p:nvPr/>
        </p:nvSpPr>
        <p:spPr bwMode="gray">
          <a:xfrm>
            <a:off x="8989450" y="5412869"/>
            <a:ext cx="396000" cy="359906"/>
          </a:xfrm>
          <a:prstGeom prst="chevron">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89975" tIns="71979" rIns="89975" bIns="71979" rtlCol="0" anchor="ctr"/>
          <a:lstStyle/>
          <a:p>
            <a:pPr marL="0" marR="0" lvl="0" indent="0" algn="ctr" defTabSz="914035" rtl="0" eaLnBrk="1" fontAlgn="auto" latinLnBrk="0" hangingPunct="1">
              <a:lnSpc>
                <a:spcPct val="100000"/>
              </a:lnSpc>
              <a:spcBef>
                <a:spcPct val="50000"/>
              </a:spcBef>
              <a:spcAft>
                <a:spcPts val="0"/>
              </a:spcAft>
              <a:buClr>
                <a:srgbClr val="F0AB00"/>
              </a:buClr>
              <a:buSzPct val="80000"/>
              <a:buFontTx/>
              <a:buNone/>
              <a:tabLst/>
              <a:defRPr/>
            </a:pPr>
            <a:endParaRPr kumimoji="0" lang="en-US" sz="11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36" name="Chevron 35"/>
          <p:cNvSpPr/>
          <p:nvPr/>
        </p:nvSpPr>
        <p:spPr bwMode="gray">
          <a:xfrm>
            <a:off x="9286491" y="5412869"/>
            <a:ext cx="396000" cy="359906"/>
          </a:xfrm>
          <a:prstGeom prst="chevron">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89975" tIns="71979" rIns="89975" bIns="71979" rtlCol="0" anchor="ctr"/>
          <a:lstStyle/>
          <a:p>
            <a:pPr marL="0" marR="0" lvl="0" indent="0" algn="ctr" defTabSz="914035" rtl="0" eaLnBrk="1" fontAlgn="auto" latinLnBrk="0" hangingPunct="1">
              <a:lnSpc>
                <a:spcPct val="100000"/>
              </a:lnSpc>
              <a:spcBef>
                <a:spcPct val="50000"/>
              </a:spcBef>
              <a:spcAft>
                <a:spcPts val="0"/>
              </a:spcAft>
              <a:buClr>
                <a:srgbClr val="F0AB00"/>
              </a:buClr>
              <a:buSzPct val="80000"/>
              <a:buFontTx/>
              <a:buNone/>
              <a:tabLst/>
              <a:defRPr/>
            </a:pPr>
            <a:endParaRPr kumimoji="0" lang="en-US" sz="11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49" name="Chevron 48"/>
          <p:cNvSpPr/>
          <p:nvPr/>
        </p:nvSpPr>
        <p:spPr bwMode="gray">
          <a:xfrm>
            <a:off x="5988950" y="2654062"/>
            <a:ext cx="4390857" cy="359906"/>
          </a:xfrm>
          <a:prstGeom prst="chevron">
            <a:avLst/>
          </a:prstGeom>
          <a:solidFill>
            <a:srgbClr val="008FD3"/>
          </a:solidFill>
          <a:ln w="6350" algn="ctr">
            <a:noFill/>
            <a:miter lim="800000"/>
            <a:headEnd/>
            <a:tailEnd/>
          </a:ln>
        </p:spPr>
        <p:txBody>
          <a:bodyPr wrap="none" lIns="0" tIns="0" rIns="0" bIns="0"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Projects</a:t>
            </a:r>
          </a:p>
        </p:txBody>
      </p:sp>
      <p:sp>
        <p:nvSpPr>
          <p:cNvPr id="50" name="Left Bracket 49"/>
          <p:cNvSpPr/>
          <p:nvPr/>
        </p:nvSpPr>
        <p:spPr>
          <a:xfrm rot="16200000">
            <a:off x="8078194" y="3542112"/>
            <a:ext cx="68206" cy="2736000"/>
          </a:xfrm>
          <a:prstGeom prst="leftBracke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a:ea typeface="+mn-ea"/>
              <a:cs typeface="+mn-cs"/>
            </a:endParaRPr>
          </a:p>
        </p:txBody>
      </p:sp>
      <p:sp>
        <p:nvSpPr>
          <p:cNvPr id="51" name="Left Bracket 50"/>
          <p:cNvSpPr/>
          <p:nvPr/>
        </p:nvSpPr>
        <p:spPr>
          <a:xfrm rot="16200000">
            <a:off x="8096228" y="4574675"/>
            <a:ext cx="68206" cy="2736000"/>
          </a:xfrm>
          <a:prstGeom prst="leftBracke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a:ea typeface="+mn-ea"/>
              <a:cs typeface="+mn-cs"/>
            </a:endParaRPr>
          </a:p>
        </p:txBody>
      </p:sp>
      <p:sp>
        <p:nvSpPr>
          <p:cNvPr id="53" name="Rectangle 52"/>
          <p:cNvSpPr/>
          <p:nvPr/>
        </p:nvSpPr>
        <p:spPr>
          <a:xfrm>
            <a:off x="7792447" y="4795803"/>
            <a:ext cx="670201" cy="276927"/>
          </a:xfrm>
          <a:prstGeom prst="rect">
            <a:avLst/>
          </a:prstGeom>
          <a:solidFill>
            <a:schemeClr val="bg1"/>
          </a:solidFill>
        </p:spPr>
        <p:txBody>
          <a:bodyPr wrap="non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Waves</a:t>
            </a:r>
            <a:endParaRPr kumimoji="0" lang="en-US" sz="1799" b="0" i="0" u="none" strike="noStrike" kern="1200" cap="none" spc="0" normalizeH="0" baseline="0" noProof="0">
              <a:ln>
                <a:noFill/>
              </a:ln>
              <a:solidFill>
                <a:srgbClr val="008FD3"/>
              </a:solidFill>
              <a:effectLst/>
              <a:uLnTx/>
              <a:uFillTx/>
              <a:latin typeface="Arial"/>
              <a:ea typeface="+mn-ea"/>
              <a:cs typeface="+mn-cs"/>
            </a:endParaRPr>
          </a:p>
        </p:txBody>
      </p:sp>
      <p:sp>
        <p:nvSpPr>
          <p:cNvPr id="54" name="Rectangle 53"/>
          <p:cNvSpPr/>
          <p:nvPr/>
        </p:nvSpPr>
        <p:spPr>
          <a:xfrm>
            <a:off x="7868228" y="5850127"/>
            <a:ext cx="715074" cy="276927"/>
          </a:xfrm>
          <a:prstGeom prst="rect">
            <a:avLst/>
          </a:prstGeom>
          <a:solidFill>
            <a:schemeClr val="bg1"/>
          </a:solidFill>
        </p:spPr>
        <p:txBody>
          <a:bodyPr wrap="non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Sprints</a:t>
            </a:r>
            <a:endParaRPr kumimoji="0" lang="en-US" sz="1799" b="0" i="0" u="none" strike="noStrike" kern="1200" cap="none" spc="0" normalizeH="0" baseline="0" noProof="0">
              <a:ln>
                <a:noFill/>
              </a:ln>
              <a:solidFill>
                <a:srgbClr val="008FD3"/>
              </a:solidFill>
              <a:effectLst/>
              <a:uLnTx/>
              <a:uFillTx/>
              <a:latin typeface="Arial"/>
              <a:ea typeface="+mn-ea"/>
              <a:cs typeface="+mn-cs"/>
            </a:endParaRPr>
          </a:p>
        </p:txBody>
      </p:sp>
      <p:sp>
        <p:nvSpPr>
          <p:cNvPr id="58" name="Oval 57"/>
          <p:cNvSpPr/>
          <p:nvPr/>
        </p:nvSpPr>
        <p:spPr bwMode="gray">
          <a:xfrm>
            <a:off x="495256" y="2596448"/>
            <a:ext cx="539859" cy="539859"/>
          </a:xfrm>
          <a:prstGeom prst="ellipse">
            <a:avLst/>
          </a:prstGeom>
          <a:solidFill>
            <a:schemeClr val="bg1"/>
          </a:solidFill>
          <a:ln w="19050" algn="ctr">
            <a:solidFill>
              <a:schemeClr val="accent3">
                <a:lumMod val="75000"/>
              </a:schemeClr>
            </a:solidFill>
            <a:miter lim="800000"/>
            <a:headEnd/>
            <a:tailEnd/>
          </a:ln>
        </p:spPr>
        <p:txBody>
          <a:bodyPr lIns="89977" tIns="71981" rIns="89977" bIns="71981"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solidFill>
                  <a:srgbClr val="008FD3">
                    <a:lumMod val="75000"/>
                  </a:srgbClr>
                </a:solidFill>
                <a:effectLst/>
                <a:uLnTx/>
                <a:uFillTx/>
                <a:latin typeface="SAP-icons" panose="02000500020000020004" pitchFamily="2" charset="0"/>
                <a:ea typeface="+mn-ea"/>
                <a:cs typeface="+mn-cs"/>
              </a:rPr>
              <a:t></a:t>
            </a:r>
          </a:p>
        </p:txBody>
      </p:sp>
      <p:sp>
        <p:nvSpPr>
          <p:cNvPr id="59" name="Oval 58"/>
          <p:cNvSpPr/>
          <p:nvPr/>
        </p:nvSpPr>
        <p:spPr bwMode="gray">
          <a:xfrm>
            <a:off x="495256" y="5354421"/>
            <a:ext cx="539859" cy="539859"/>
          </a:xfrm>
          <a:prstGeom prst="ellipse">
            <a:avLst/>
          </a:prstGeom>
          <a:solidFill>
            <a:schemeClr val="bg1"/>
          </a:solidFill>
          <a:ln w="19050" algn="ctr">
            <a:solidFill>
              <a:schemeClr val="accent3">
                <a:lumMod val="75000"/>
              </a:schemeClr>
            </a:solidFill>
            <a:miter lim="800000"/>
            <a:headEnd/>
            <a:tailEnd/>
          </a:ln>
        </p:spPr>
        <p:txBody>
          <a:bodyPr lIns="89977" tIns="71981" rIns="89977" bIns="71981"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solidFill>
                  <a:srgbClr val="008FD3">
                    <a:lumMod val="75000"/>
                  </a:srgbClr>
                </a:solidFill>
                <a:effectLst/>
                <a:uLnTx/>
                <a:uFillTx/>
                <a:latin typeface="SAP-icons" panose="02000500020000020004" pitchFamily="2" charset="0"/>
                <a:ea typeface="+mn-ea"/>
                <a:cs typeface="+mn-cs"/>
              </a:rPr>
              <a:t></a:t>
            </a:r>
          </a:p>
        </p:txBody>
      </p:sp>
      <p:sp>
        <p:nvSpPr>
          <p:cNvPr id="61" name="Rectangle 60"/>
          <p:cNvSpPr/>
          <p:nvPr/>
        </p:nvSpPr>
        <p:spPr>
          <a:xfrm>
            <a:off x="9662466" y="4303750"/>
            <a:ext cx="1917513" cy="738536"/>
          </a:xfrm>
          <a:prstGeom prst="rect">
            <a:avLst/>
          </a:prstGeom>
        </p:spPr>
        <p:txBody>
          <a:bodyPr wrap="non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Acceptance Test</a:t>
            </a:r>
            <a:endParaRPr kumimoji="0" lang="en-US" sz="800" b="0" i="1"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endParaRP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Single Functional Test  </a:t>
            </a:r>
            <a:b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br>
            <a:endParaRPr kumimoji="0" lang="en-US" sz="1799" b="0" i="1" u="none" strike="noStrike" kern="1200" cap="none" spc="0" normalizeH="0" baseline="0" noProof="0">
              <a:ln>
                <a:noFill/>
              </a:ln>
              <a:solidFill>
                <a:srgbClr val="008FD3"/>
              </a:solidFill>
              <a:effectLst/>
              <a:uLnTx/>
              <a:uFillTx/>
              <a:latin typeface="Arial"/>
              <a:ea typeface="+mn-ea"/>
              <a:cs typeface="+mn-cs"/>
            </a:endParaRPr>
          </a:p>
        </p:txBody>
      </p:sp>
      <p:sp>
        <p:nvSpPr>
          <p:cNvPr id="62" name="Rectangle 61"/>
          <p:cNvSpPr/>
          <p:nvPr/>
        </p:nvSpPr>
        <p:spPr>
          <a:xfrm>
            <a:off x="9662466" y="5434239"/>
            <a:ext cx="1951884" cy="276999"/>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Unit Test</a:t>
            </a:r>
            <a:endParaRPr kumimoji="0" lang="en-US" sz="900" b="0" i="1"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endParaRPr>
          </a:p>
        </p:txBody>
      </p:sp>
      <p:sp>
        <p:nvSpPr>
          <p:cNvPr id="165" name="Notched Right Arrow 164"/>
          <p:cNvSpPr/>
          <p:nvPr/>
        </p:nvSpPr>
        <p:spPr bwMode="gray">
          <a:xfrm rot="16200000">
            <a:off x="9477143" y="2443249"/>
            <a:ext cx="683822" cy="215944"/>
          </a:xfrm>
          <a:prstGeom prst="notchedRightArrow">
            <a:avLst/>
          </a:prstGeom>
          <a:solidFill>
            <a:srgbClr val="008FD3"/>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grpSp>
        <p:nvGrpSpPr>
          <p:cNvPr id="11" name="Group 10">
            <a:extLst>
              <a:ext uri="{FF2B5EF4-FFF2-40B4-BE49-F238E27FC236}">
                <a16:creationId xmlns:a16="http://schemas.microsoft.com/office/drawing/2014/main" id="{4D647D58-C41C-4C48-B5B5-B3036995B427}"/>
              </a:ext>
            </a:extLst>
          </p:cNvPr>
          <p:cNvGrpSpPr/>
          <p:nvPr/>
        </p:nvGrpSpPr>
        <p:grpSpPr>
          <a:xfrm>
            <a:off x="5325157" y="1737679"/>
            <a:ext cx="5006371" cy="507130"/>
            <a:chOff x="5325157" y="1737679"/>
            <a:chExt cx="5006371" cy="507130"/>
          </a:xfrm>
        </p:grpSpPr>
        <p:sp>
          <p:nvSpPr>
            <p:cNvPr id="3" name="Rectangle 2"/>
            <p:cNvSpPr/>
            <p:nvPr/>
          </p:nvSpPr>
          <p:spPr bwMode="gray">
            <a:xfrm>
              <a:off x="5865018" y="1737679"/>
              <a:ext cx="4197013" cy="359906"/>
            </a:xfrm>
            <a:prstGeom prst="rect">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48" name="Chord 47"/>
            <p:cNvSpPr/>
            <p:nvPr/>
          </p:nvSpPr>
          <p:spPr bwMode="gray">
            <a:xfrm rot="6726785">
              <a:off x="9823238" y="1736519"/>
              <a:ext cx="506345" cy="510235"/>
            </a:xfrm>
            <a:prstGeom prst="chord">
              <a:avLst>
                <a:gd name="adj1" fmla="val 2700000"/>
                <a:gd name="adj2" fmla="val 16393811"/>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52" name="Oval 51"/>
            <p:cNvSpPr/>
            <p:nvPr/>
          </p:nvSpPr>
          <p:spPr bwMode="gray">
            <a:xfrm>
              <a:off x="8687172"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4" name="Oval 63"/>
            <p:cNvSpPr/>
            <p:nvPr/>
          </p:nvSpPr>
          <p:spPr bwMode="gray">
            <a:xfrm>
              <a:off x="8977973"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5" name="Oval 64"/>
            <p:cNvSpPr/>
            <p:nvPr/>
          </p:nvSpPr>
          <p:spPr bwMode="gray">
            <a:xfrm>
              <a:off x="9123372"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6" name="Oval 65"/>
            <p:cNvSpPr/>
            <p:nvPr/>
          </p:nvSpPr>
          <p:spPr bwMode="gray">
            <a:xfrm>
              <a:off x="9268773"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7" name="Oval 66"/>
            <p:cNvSpPr/>
            <p:nvPr/>
          </p:nvSpPr>
          <p:spPr bwMode="gray">
            <a:xfrm>
              <a:off x="9414174"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8" name="Oval 67"/>
            <p:cNvSpPr/>
            <p:nvPr/>
          </p:nvSpPr>
          <p:spPr bwMode="gray">
            <a:xfrm>
              <a:off x="9559573"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9" name="Oval 68"/>
            <p:cNvSpPr/>
            <p:nvPr/>
          </p:nvSpPr>
          <p:spPr bwMode="gray">
            <a:xfrm>
              <a:off x="9704974"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0" name="Oval 69"/>
            <p:cNvSpPr/>
            <p:nvPr/>
          </p:nvSpPr>
          <p:spPr bwMode="gray">
            <a:xfrm>
              <a:off x="9850374"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1" name="Oval 70"/>
            <p:cNvSpPr/>
            <p:nvPr/>
          </p:nvSpPr>
          <p:spPr bwMode="gray">
            <a:xfrm>
              <a:off x="9995773"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2" name="Oval 71"/>
            <p:cNvSpPr/>
            <p:nvPr/>
          </p:nvSpPr>
          <p:spPr bwMode="gray">
            <a:xfrm>
              <a:off x="10141176"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3" name="Oval 72"/>
            <p:cNvSpPr/>
            <p:nvPr/>
          </p:nvSpPr>
          <p:spPr bwMode="gray">
            <a:xfrm>
              <a:off x="7378571"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4" name="Oval 73"/>
            <p:cNvSpPr/>
            <p:nvPr/>
          </p:nvSpPr>
          <p:spPr bwMode="gray">
            <a:xfrm>
              <a:off x="7523971"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5" name="Oval 74"/>
            <p:cNvSpPr/>
            <p:nvPr/>
          </p:nvSpPr>
          <p:spPr bwMode="gray">
            <a:xfrm>
              <a:off x="7669372"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6" name="Oval 75"/>
            <p:cNvSpPr/>
            <p:nvPr/>
          </p:nvSpPr>
          <p:spPr bwMode="gray">
            <a:xfrm>
              <a:off x="7814771"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7" name="Oval 76"/>
            <p:cNvSpPr/>
            <p:nvPr/>
          </p:nvSpPr>
          <p:spPr bwMode="gray">
            <a:xfrm>
              <a:off x="7960171"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8" name="Oval 77"/>
            <p:cNvSpPr/>
            <p:nvPr/>
          </p:nvSpPr>
          <p:spPr bwMode="gray">
            <a:xfrm>
              <a:off x="8105572"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9" name="Oval 78"/>
            <p:cNvSpPr/>
            <p:nvPr/>
          </p:nvSpPr>
          <p:spPr bwMode="gray">
            <a:xfrm>
              <a:off x="8250971"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0" name="Oval 79"/>
            <p:cNvSpPr/>
            <p:nvPr/>
          </p:nvSpPr>
          <p:spPr bwMode="gray">
            <a:xfrm>
              <a:off x="8396372"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1" name="Oval 80"/>
            <p:cNvSpPr/>
            <p:nvPr/>
          </p:nvSpPr>
          <p:spPr bwMode="gray">
            <a:xfrm>
              <a:off x="8541773"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2" name="Oval 81"/>
            <p:cNvSpPr/>
            <p:nvPr/>
          </p:nvSpPr>
          <p:spPr bwMode="gray">
            <a:xfrm>
              <a:off x="8832572"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3" name="Oval 82"/>
            <p:cNvSpPr/>
            <p:nvPr/>
          </p:nvSpPr>
          <p:spPr bwMode="gray">
            <a:xfrm>
              <a:off x="5924570"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4" name="Oval 83"/>
            <p:cNvSpPr/>
            <p:nvPr/>
          </p:nvSpPr>
          <p:spPr bwMode="gray">
            <a:xfrm>
              <a:off x="6069970"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5" name="Oval 84"/>
            <p:cNvSpPr/>
            <p:nvPr/>
          </p:nvSpPr>
          <p:spPr bwMode="gray">
            <a:xfrm>
              <a:off x="6215370"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6" name="Oval 85"/>
            <p:cNvSpPr/>
            <p:nvPr/>
          </p:nvSpPr>
          <p:spPr bwMode="gray">
            <a:xfrm>
              <a:off x="6360771"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7" name="Oval 86"/>
            <p:cNvSpPr/>
            <p:nvPr/>
          </p:nvSpPr>
          <p:spPr bwMode="gray">
            <a:xfrm>
              <a:off x="6506170"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8" name="Oval 87"/>
            <p:cNvSpPr/>
            <p:nvPr/>
          </p:nvSpPr>
          <p:spPr bwMode="gray">
            <a:xfrm>
              <a:off x="6651570"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89" name="Oval 88"/>
            <p:cNvSpPr/>
            <p:nvPr/>
          </p:nvSpPr>
          <p:spPr bwMode="gray">
            <a:xfrm>
              <a:off x="6796971"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0" name="Oval 89"/>
            <p:cNvSpPr/>
            <p:nvPr/>
          </p:nvSpPr>
          <p:spPr bwMode="gray">
            <a:xfrm>
              <a:off x="6942370"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1" name="Oval 90"/>
            <p:cNvSpPr/>
            <p:nvPr/>
          </p:nvSpPr>
          <p:spPr bwMode="gray">
            <a:xfrm>
              <a:off x="7087770"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2" name="Oval 91"/>
            <p:cNvSpPr/>
            <p:nvPr/>
          </p:nvSpPr>
          <p:spPr bwMode="gray">
            <a:xfrm>
              <a:off x="7233171" y="2060098"/>
              <a:ext cx="71981" cy="71981"/>
            </a:xfrm>
            <a:prstGeom prst="ellipse">
              <a:avLst/>
            </a:prstGeom>
            <a:solidFill>
              <a:schemeClr val="accent3">
                <a:lumMod val="50000"/>
              </a:schemeClr>
            </a:solidFill>
            <a:ln w="6350" algn="ctr">
              <a:solidFill>
                <a:schemeClr val="accent3">
                  <a:lumMod val="50000"/>
                </a:schemeClr>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3" name="Round Same Side Corner Rectangle 92"/>
            <p:cNvSpPr/>
            <p:nvPr/>
          </p:nvSpPr>
          <p:spPr bwMode="gray">
            <a:xfrm>
              <a:off x="8687172"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4" name="Round Same Side Corner Rectangle 93"/>
            <p:cNvSpPr/>
            <p:nvPr/>
          </p:nvSpPr>
          <p:spPr bwMode="gray">
            <a:xfrm>
              <a:off x="8977973"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5" name="Round Same Side Corner Rectangle 94"/>
            <p:cNvSpPr/>
            <p:nvPr/>
          </p:nvSpPr>
          <p:spPr bwMode="gray">
            <a:xfrm>
              <a:off x="9123372"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6" name="Round Same Side Corner Rectangle 95"/>
            <p:cNvSpPr/>
            <p:nvPr/>
          </p:nvSpPr>
          <p:spPr bwMode="gray">
            <a:xfrm>
              <a:off x="9268773"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7" name="Round Same Side Corner Rectangle 96"/>
            <p:cNvSpPr/>
            <p:nvPr/>
          </p:nvSpPr>
          <p:spPr bwMode="gray">
            <a:xfrm>
              <a:off x="9414174"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8" name="Round Same Side Corner Rectangle 97"/>
            <p:cNvSpPr/>
            <p:nvPr/>
          </p:nvSpPr>
          <p:spPr bwMode="gray">
            <a:xfrm>
              <a:off x="9559573"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9" name="Round Same Side Corner Rectangle 98"/>
            <p:cNvSpPr/>
            <p:nvPr/>
          </p:nvSpPr>
          <p:spPr bwMode="gray">
            <a:xfrm>
              <a:off x="9704974"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0" name="Round Same Side Corner Rectangle 99"/>
            <p:cNvSpPr/>
            <p:nvPr/>
          </p:nvSpPr>
          <p:spPr bwMode="gray">
            <a:xfrm>
              <a:off x="9850374"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1" name="Round Same Side Corner Rectangle 100"/>
            <p:cNvSpPr/>
            <p:nvPr/>
          </p:nvSpPr>
          <p:spPr bwMode="gray">
            <a:xfrm>
              <a:off x="9995773"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2" name="Round Same Side Corner Rectangle 101"/>
            <p:cNvSpPr/>
            <p:nvPr/>
          </p:nvSpPr>
          <p:spPr bwMode="gray">
            <a:xfrm>
              <a:off x="10141176"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3" name="Round Same Side Corner Rectangle 102"/>
            <p:cNvSpPr/>
            <p:nvPr/>
          </p:nvSpPr>
          <p:spPr bwMode="gray">
            <a:xfrm>
              <a:off x="7378571"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4" name="Round Same Side Corner Rectangle 103"/>
            <p:cNvSpPr/>
            <p:nvPr/>
          </p:nvSpPr>
          <p:spPr bwMode="gray">
            <a:xfrm>
              <a:off x="7523971"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5" name="Round Same Side Corner Rectangle 104"/>
            <p:cNvSpPr/>
            <p:nvPr/>
          </p:nvSpPr>
          <p:spPr bwMode="gray">
            <a:xfrm>
              <a:off x="7669372"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6" name="Round Same Side Corner Rectangle 105"/>
            <p:cNvSpPr/>
            <p:nvPr/>
          </p:nvSpPr>
          <p:spPr bwMode="gray">
            <a:xfrm>
              <a:off x="7814771"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7" name="Round Same Side Corner Rectangle 106"/>
            <p:cNvSpPr/>
            <p:nvPr/>
          </p:nvSpPr>
          <p:spPr bwMode="gray">
            <a:xfrm>
              <a:off x="7960171"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8" name="Round Same Side Corner Rectangle 107"/>
            <p:cNvSpPr/>
            <p:nvPr/>
          </p:nvSpPr>
          <p:spPr bwMode="gray">
            <a:xfrm>
              <a:off x="8105572"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09" name="Round Same Side Corner Rectangle 108"/>
            <p:cNvSpPr/>
            <p:nvPr/>
          </p:nvSpPr>
          <p:spPr bwMode="gray">
            <a:xfrm>
              <a:off x="8250971"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0" name="Round Same Side Corner Rectangle 109"/>
            <p:cNvSpPr/>
            <p:nvPr/>
          </p:nvSpPr>
          <p:spPr bwMode="gray">
            <a:xfrm>
              <a:off x="8396372"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1" name="Round Same Side Corner Rectangle 110"/>
            <p:cNvSpPr/>
            <p:nvPr/>
          </p:nvSpPr>
          <p:spPr bwMode="gray">
            <a:xfrm>
              <a:off x="8541773"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2" name="Round Same Side Corner Rectangle 111"/>
            <p:cNvSpPr/>
            <p:nvPr/>
          </p:nvSpPr>
          <p:spPr bwMode="gray">
            <a:xfrm>
              <a:off x="8832572"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3" name="Round Same Side Corner Rectangle 112"/>
            <p:cNvSpPr/>
            <p:nvPr/>
          </p:nvSpPr>
          <p:spPr bwMode="gray">
            <a:xfrm>
              <a:off x="5924570"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4" name="Round Same Side Corner Rectangle 113"/>
            <p:cNvSpPr/>
            <p:nvPr/>
          </p:nvSpPr>
          <p:spPr bwMode="gray">
            <a:xfrm>
              <a:off x="6069970"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5" name="Round Same Side Corner Rectangle 114"/>
            <p:cNvSpPr/>
            <p:nvPr/>
          </p:nvSpPr>
          <p:spPr bwMode="gray">
            <a:xfrm>
              <a:off x="6215370"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6" name="Round Same Side Corner Rectangle 115"/>
            <p:cNvSpPr/>
            <p:nvPr/>
          </p:nvSpPr>
          <p:spPr bwMode="gray">
            <a:xfrm>
              <a:off x="6360771"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7" name="Round Same Side Corner Rectangle 116"/>
            <p:cNvSpPr/>
            <p:nvPr/>
          </p:nvSpPr>
          <p:spPr bwMode="gray">
            <a:xfrm>
              <a:off x="6506170"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8" name="Round Same Side Corner Rectangle 117"/>
            <p:cNvSpPr/>
            <p:nvPr/>
          </p:nvSpPr>
          <p:spPr bwMode="gray">
            <a:xfrm>
              <a:off x="6651570"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19" name="Round Same Side Corner Rectangle 118"/>
            <p:cNvSpPr/>
            <p:nvPr/>
          </p:nvSpPr>
          <p:spPr bwMode="gray">
            <a:xfrm>
              <a:off x="6796971"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20" name="Round Same Side Corner Rectangle 119"/>
            <p:cNvSpPr/>
            <p:nvPr/>
          </p:nvSpPr>
          <p:spPr bwMode="gray">
            <a:xfrm>
              <a:off x="6942370"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21" name="Round Same Side Corner Rectangle 120"/>
            <p:cNvSpPr/>
            <p:nvPr/>
          </p:nvSpPr>
          <p:spPr bwMode="gray">
            <a:xfrm>
              <a:off x="7087770"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22" name="Round Same Side Corner Rectangle 121"/>
            <p:cNvSpPr/>
            <p:nvPr/>
          </p:nvSpPr>
          <p:spPr bwMode="gray">
            <a:xfrm>
              <a:off x="7233171" y="1827002"/>
              <a:ext cx="71981" cy="71981"/>
            </a:xfrm>
            <a:prstGeom prst="round2SameRect">
              <a:avLst/>
            </a:prstGeom>
            <a:solidFill>
              <a:schemeClr val="bg1"/>
            </a:solidFill>
            <a:ln w="6350" algn="ctr">
              <a:no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67" name="Rectangle 166"/>
            <p:cNvSpPr/>
            <p:nvPr/>
          </p:nvSpPr>
          <p:spPr>
            <a:xfrm>
              <a:off x="7454770" y="1846212"/>
              <a:ext cx="1267967" cy="276927"/>
            </a:xfrm>
            <a:prstGeom prst="rect">
              <a:avLst/>
            </a:prstGeom>
            <a:noFill/>
            <a:ln>
              <a:noFill/>
            </a:ln>
          </p:spPr>
          <p:txBody>
            <a:bodyPr wrap="none">
              <a:spAutoFit/>
            </a:bodyP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Agile Releases</a:t>
              </a:r>
            </a:p>
          </p:txBody>
        </p:sp>
        <p:cxnSp>
          <p:nvCxnSpPr>
            <p:cNvPr id="174" name="Straight Connector 173"/>
            <p:cNvCxnSpPr/>
            <p:nvPr/>
          </p:nvCxnSpPr>
          <p:spPr>
            <a:xfrm>
              <a:off x="5685065" y="1801368"/>
              <a:ext cx="179953"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5325157" y="2029682"/>
              <a:ext cx="539859"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5505112" y="1915525"/>
              <a:ext cx="359906"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3" name="Oval 122"/>
          <p:cNvSpPr/>
          <p:nvPr/>
        </p:nvSpPr>
        <p:spPr bwMode="gray">
          <a:xfrm>
            <a:off x="495256" y="1677124"/>
            <a:ext cx="539859" cy="539859"/>
          </a:xfrm>
          <a:prstGeom prst="ellipse">
            <a:avLst/>
          </a:prstGeom>
          <a:solidFill>
            <a:schemeClr val="bg1"/>
          </a:solidFill>
          <a:ln w="19050" algn="ctr">
            <a:solidFill>
              <a:schemeClr val="accent3">
                <a:lumMod val="75000"/>
              </a:schemeClr>
            </a:solidFill>
            <a:miter lim="800000"/>
            <a:headEnd/>
            <a:tailEnd/>
          </a:ln>
        </p:spPr>
        <p:txBody>
          <a:bodyPr lIns="89977" tIns="71981" rIns="89977" bIns="71981"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solidFill>
                  <a:srgbClr val="008FD3">
                    <a:lumMod val="75000"/>
                  </a:srgbClr>
                </a:solidFill>
                <a:effectLst/>
                <a:uLnTx/>
                <a:uFillTx/>
                <a:latin typeface="SAP-icons" panose="02000500020000020004" pitchFamily="2" charset="0"/>
                <a:ea typeface="+mn-ea"/>
                <a:cs typeface="+mn-cs"/>
              </a:rPr>
              <a:t></a:t>
            </a:r>
          </a:p>
        </p:txBody>
      </p:sp>
      <p:sp>
        <p:nvSpPr>
          <p:cNvPr id="124" name="Rectangle 123"/>
          <p:cNvSpPr/>
          <p:nvPr/>
        </p:nvSpPr>
        <p:spPr>
          <a:xfrm>
            <a:off x="9662466" y="3025719"/>
            <a:ext cx="2259850" cy="461665"/>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Functional Integration Test</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sz="1200" b="1" kern="0">
                <a:solidFill>
                  <a:srgbClr val="008FD3"/>
                </a:solidFill>
                <a:ea typeface="Arial Unicode MS" pitchFamily="34" charset="-128"/>
                <a:cs typeface="Arial Unicode MS" pitchFamily="34" charset="-128"/>
              </a:rPr>
              <a:t>Regression Test</a:t>
            </a:r>
            <a:endParaRPr kumimoji="0" lang="en-US" sz="1799" b="0" i="1" u="none" strike="noStrike" kern="1200" cap="none" spc="0" normalizeH="0" baseline="0" noProof="0">
              <a:ln>
                <a:noFill/>
              </a:ln>
              <a:solidFill>
                <a:srgbClr val="008FD3"/>
              </a:solidFill>
              <a:effectLst/>
              <a:uLnTx/>
              <a:uFillTx/>
              <a:latin typeface="Arial"/>
              <a:ea typeface="+mn-ea"/>
              <a:cs typeface="+mn-cs"/>
            </a:endParaRPr>
          </a:p>
        </p:txBody>
      </p:sp>
      <p:sp>
        <p:nvSpPr>
          <p:cNvPr id="125" name="Oval 124"/>
          <p:cNvSpPr/>
          <p:nvPr/>
        </p:nvSpPr>
        <p:spPr bwMode="gray">
          <a:xfrm>
            <a:off x="495256" y="4435097"/>
            <a:ext cx="539859" cy="539859"/>
          </a:xfrm>
          <a:prstGeom prst="ellipse">
            <a:avLst/>
          </a:prstGeom>
          <a:solidFill>
            <a:schemeClr val="bg1"/>
          </a:solidFill>
          <a:ln w="19050" algn="ctr">
            <a:solidFill>
              <a:schemeClr val="accent3">
                <a:lumMod val="75000"/>
              </a:schemeClr>
            </a:solidFill>
            <a:miter lim="800000"/>
            <a:headEnd/>
            <a:tailEnd/>
          </a:ln>
        </p:spPr>
        <p:txBody>
          <a:bodyPr lIns="89977" tIns="71981" rIns="89977" bIns="71981"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solidFill>
                  <a:srgbClr val="008FD3">
                    <a:lumMod val="75000"/>
                  </a:srgbClr>
                </a:solidFill>
                <a:effectLst/>
                <a:uLnTx/>
                <a:uFillTx/>
                <a:latin typeface="SAP-icons" panose="02000500020000020004" pitchFamily="2" charset="0"/>
                <a:ea typeface="+mn-ea"/>
                <a:cs typeface="+mn-cs"/>
              </a:rPr>
              <a:t></a:t>
            </a:r>
          </a:p>
        </p:txBody>
      </p:sp>
      <p:sp>
        <p:nvSpPr>
          <p:cNvPr id="126" name="Oval 125"/>
          <p:cNvSpPr/>
          <p:nvPr/>
        </p:nvSpPr>
        <p:spPr bwMode="gray">
          <a:xfrm>
            <a:off x="495256" y="3515773"/>
            <a:ext cx="539859" cy="539859"/>
          </a:xfrm>
          <a:prstGeom prst="ellipse">
            <a:avLst/>
          </a:prstGeom>
          <a:solidFill>
            <a:schemeClr val="bg1"/>
          </a:solidFill>
          <a:ln w="19050" algn="ctr">
            <a:solidFill>
              <a:schemeClr val="accent3">
                <a:lumMod val="75000"/>
              </a:schemeClr>
            </a:solidFill>
            <a:miter lim="800000"/>
            <a:headEnd/>
            <a:tailEnd/>
          </a:ln>
        </p:spPr>
        <p:txBody>
          <a:bodyPr lIns="89977" tIns="71981" rIns="89977" bIns="71981"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solidFill>
                  <a:srgbClr val="008FD3">
                    <a:lumMod val="75000"/>
                  </a:srgbClr>
                </a:solidFill>
                <a:effectLst/>
                <a:uLnTx/>
                <a:uFillTx/>
                <a:latin typeface="SAP-icons" panose="02000500020000020004" pitchFamily="2" charset="0"/>
                <a:ea typeface="+mn-ea"/>
                <a:cs typeface="+mn-cs"/>
              </a:rPr>
              <a:t></a:t>
            </a:r>
          </a:p>
        </p:txBody>
      </p:sp>
      <p:sp>
        <p:nvSpPr>
          <p:cNvPr id="6" name="Rectangle 5"/>
          <p:cNvSpPr/>
          <p:nvPr/>
        </p:nvSpPr>
        <p:spPr>
          <a:xfrm>
            <a:off x="1134414" y="1613450"/>
            <a:ext cx="6094413" cy="646163"/>
          </a:xfrm>
          <a:prstGeom prst="rect">
            <a:avLst/>
          </a:prstGeom>
        </p:spPr>
        <p:txBody>
          <a:bodyPr>
            <a:spAutoFit/>
          </a:bodyPr>
          <a:lstStyle/>
          <a:p>
            <a:pPr marL="0" marR="0" lvl="2" indent="0" algn="l" defTabSz="1088776" rtl="0" eaLnBrk="1" fontAlgn="auto" latinLnBrk="0" hangingPunct="1">
              <a:lnSpc>
                <a:spcPct val="100000"/>
              </a:lnSpc>
              <a:spcBef>
                <a:spcPts val="3599"/>
              </a:spcBef>
              <a:spcAft>
                <a:spcPts val="0"/>
              </a:spcAft>
              <a:buClr>
                <a:srgbClr val="F0AB00"/>
              </a:buClr>
              <a:buSzPct val="100000"/>
              <a:buFont typeface="Wingdings"/>
              <a:buNone/>
              <a:tabLst/>
              <a:defRPr/>
            </a:pPr>
            <a:r>
              <a:rPr kumimoji="0" lang="en-US" sz="1999" b="1" i="0" u="none" strike="noStrike" kern="1200" cap="none" spc="0" normalizeH="0" baseline="0" noProof="0">
                <a:ln>
                  <a:noFill/>
                </a:ln>
                <a:solidFill>
                  <a:srgbClr val="0076CB"/>
                </a:solidFill>
                <a:effectLst/>
                <a:uLnTx/>
                <a:uFillTx/>
                <a:latin typeface="Arial"/>
                <a:ea typeface="+mn-ea"/>
                <a:cs typeface="+mn-cs"/>
              </a:rPr>
              <a:t>Releases</a:t>
            </a:r>
            <a:r>
              <a:rPr kumimoji="0" lang="en-US" sz="1999" b="0" i="0" u="none" strike="noStrike" kern="1200" cap="none" spc="0" normalizeH="0" baseline="0" noProof="0">
                <a:ln>
                  <a:noFill/>
                </a:ln>
                <a:solidFill>
                  <a:srgbClr val="0076CB"/>
                </a:solidFill>
                <a:effectLst/>
                <a:uLnTx/>
                <a:uFillTx/>
                <a:latin typeface="Arial"/>
                <a:ea typeface="+mn-ea"/>
                <a:cs typeface="+mn-cs"/>
              </a:rPr>
              <a:t> </a:t>
            </a:r>
            <a:r>
              <a:rPr kumimoji="0" lang="en-US" sz="1600" b="0" i="0" u="none" strike="noStrike" kern="1200" cap="none" spc="0" normalizeH="0" baseline="0" noProof="0">
                <a:ln>
                  <a:noFill/>
                </a:ln>
                <a:solidFill>
                  <a:srgbClr val="000000"/>
                </a:solidFill>
                <a:effectLst/>
                <a:uLnTx/>
                <a:uFillTx/>
                <a:latin typeface="Arial"/>
                <a:ea typeface="+mn-ea"/>
                <a:cs typeface="+mn-cs"/>
              </a:rPr>
              <a:t>synchronize project go-lives and</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ensure continuous delivery and integration.</a:t>
            </a:r>
            <a:endParaRPr kumimoji="0" lang="en-US" sz="1600" b="1" i="0" u="none" strike="noStrike" kern="1200" cap="none" spc="0" normalizeH="0" baseline="0" noProof="0">
              <a:ln>
                <a:noFill/>
              </a:ln>
              <a:solidFill>
                <a:srgbClr val="000000"/>
              </a:solidFill>
              <a:effectLst/>
              <a:uLnTx/>
              <a:uFillTx/>
              <a:latin typeface="Arial"/>
              <a:ea typeface="+mn-ea"/>
              <a:cs typeface="+mn-cs"/>
            </a:endParaRPr>
          </a:p>
        </p:txBody>
      </p:sp>
      <p:sp>
        <p:nvSpPr>
          <p:cNvPr id="55" name="Rectangle 54"/>
          <p:cNvSpPr/>
          <p:nvPr/>
        </p:nvSpPr>
        <p:spPr>
          <a:xfrm>
            <a:off x="1117595" y="2542463"/>
            <a:ext cx="6094413" cy="646163"/>
          </a:xfrm>
          <a:prstGeom prst="rect">
            <a:avLst/>
          </a:prstGeom>
        </p:spPr>
        <p:txBody>
          <a:bodyPr>
            <a:spAutoFit/>
          </a:bodyPr>
          <a:lstStyle/>
          <a:p>
            <a:pPr marL="0" marR="0" lvl="2" indent="0" algn="l" defTabSz="1088776" rtl="0" eaLnBrk="1" fontAlgn="auto" latinLnBrk="0" hangingPunct="1">
              <a:lnSpc>
                <a:spcPct val="100000"/>
              </a:lnSpc>
              <a:spcBef>
                <a:spcPts val="3599"/>
              </a:spcBef>
              <a:spcAft>
                <a:spcPts val="0"/>
              </a:spcAft>
              <a:buClr>
                <a:srgbClr val="F0AB00"/>
              </a:buClr>
              <a:buSzPct val="100000"/>
              <a:buFont typeface="Wingdings"/>
              <a:buNone/>
              <a:tabLst/>
              <a:defRPr/>
            </a:pPr>
            <a:r>
              <a:rPr kumimoji="0" lang="en-US" sz="1999" b="1" i="0" u="none" strike="noStrike" kern="1200" cap="none" spc="0" normalizeH="0" baseline="0" noProof="0">
                <a:ln>
                  <a:noFill/>
                </a:ln>
                <a:solidFill>
                  <a:srgbClr val="0076CB"/>
                </a:solidFill>
                <a:effectLst/>
                <a:uLnTx/>
                <a:uFillTx/>
                <a:latin typeface="Arial"/>
                <a:ea typeface="+mn-ea"/>
                <a:cs typeface="+mn-cs"/>
              </a:rPr>
              <a:t>Project</a:t>
            </a:r>
            <a:r>
              <a:rPr kumimoji="0" lang="en-US" sz="1600" b="1" i="0" u="none" strike="noStrike" kern="1200" cap="none" spc="0" normalizeH="0" baseline="0" noProof="0">
                <a:ln>
                  <a:noFill/>
                </a:ln>
                <a:solidFill>
                  <a:srgbClr val="000000"/>
                </a:solidFill>
                <a:effectLst/>
                <a:uLnTx/>
                <a:uFillTx/>
                <a:latin typeface="Arial"/>
                <a:ea typeface="+mn-ea"/>
                <a:cs typeface="+mn-cs"/>
              </a:rPr>
              <a:t> </a:t>
            </a:r>
            <a:r>
              <a:rPr kumimoji="0" lang="en-US" sz="1600" b="0" i="0" u="none" strike="noStrike" kern="1200" cap="none" spc="0" normalizeH="0" baseline="0" noProof="0">
                <a:ln>
                  <a:noFill/>
                </a:ln>
                <a:solidFill>
                  <a:srgbClr val="000000"/>
                </a:solidFill>
                <a:effectLst/>
                <a:uLnTx/>
                <a:uFillTx/>
                <a:latin typeface="Arial"/>
                <a:ea typeface="+mn-ea"/>
                <a:cs typeface="+mn-cs"/>
              </a:rPr>
              <a:t>to bundle deliverables </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Multiple and parallel projects are possible</a:t>
            </a:r>
          </a:p>
        </p:txBody>
      </p:sp>
      <p:sp>
        <p:nvSpPr>
          <p:cNvPr id="57" name="Rectangle 56"/>
          <p:cNvSpPr/>
          <p:nvPr/>
        </p:nvSpPr>
        <p:spPr>
          <a:xfrm>
            <a:off x="1160006" y="3456117"/>
            <a:ext cx="6094413" cy="646163"/>
          </a:xfrm>
          <a:prstGeom prst="rect">
            <a:avLst/>
          </a:prstGeom>
        </p:spPr>
        <p:txBody>
          <a:bodyPr>
            <a:spAutoFit/>
          </a:bodyPr>
          <a:lstStyle/>
          <a:p>
            <a:pPr marL="0" marR="0" lvl="2" indent="0" algn="l" defTabSz="1088776" rtl="0" eaLnBrk="1" fontAlgn="auto" latinLnBrk="0" hangingPunct="1">
              <a:lnSpc>
                <a:spcPct val="100000"/>
              </a:lnSpc>
              <a:spcBef>
                <a:spcPts val="3599"/>
              </a:spcBef>
              <a:spcAft>
                <a:spcPts val="0"/>
              </a:spcAft>
              <a:buClr>
                <a:srgbClr val="F0AB00"/>
              </a:buClr>
              <a:buSzPct val="100000"/>
              <a:buFont typeface="Wingdings"/>
              <a:buNone/>
              <a:tabLst/>
              <a:defRPr/>
            </a:pPr>
            <a:r>
              <a:rPr kumimoji="0" lang="en-US" sz="1999" b="1" i="0" u="none" strike="noStrike" kern="1200" cap="none" spc="0" normalizeH="0" baseline="0" noProof="0">
                <a:ln>
                  <a:noFill/>
                </a:ln>
                <a:solidFill>
                  <a:srgbClr val="0076CB"/>
                </a:solidFill>
                <a:effectLst/>
                <a:uLnTx/>
                <a:uFillTx/>
                <a:latin typeface="Arial"/>
                <a:ea typeface="+mn-ea"/>
                <a:cs typeface="+mn-cs"/>
              </a:rPr>
              <a:t>Phases</a:t>
            </a:r>
            <a:r>
              <a:rPr kumimoji="0" lang="en-US" sz="1600" b="0" i="0" u="none" strike="noStrike" kern="1200" cap="none" spc="0" normalizeH="0" baseline="0" noProof="0">
                <a:ln>
                  <a:noFill/>
                </a:ln>
                <a:solidFill>
                  <a:srgbClr val="000000"/>
                </a:solidFill>
                <a:effectLst/>
                <a:uLnTx/>
                <a:uFillTx/>
                <a:latin typeface="Arial"/>
                <a:ea typeface="+mn-ea"/>
                <a:cs typeface="+mn-cs"/>
              </a:rPr>
              <a:t> ending with </a:t>
            </a:r>
            <a:r>
              <a:rPr kumimoji="0" lang="en-US" sz="1999" b="1" i="0" u="none" strike="noStrike" kern="1200" cap="none" spc="0" normalizeH="0" baseline="0" noProof="0">
                <a:ln>
                  <a:noFill/>
                </a:ln>
                <a:solidFill>
                  <a:srgbClr val="0076CB"/>
                </a:solidFill>
                <a:effectLst/>
                <a:uLnTx/>
                <a:uFillTx/>
                <a:latin typeface="Arial"/>
                <a:ea typeface="+mn-ea"/>
                <a:cs typeface="+mn-cs"/>
              </a:rPr>
              <a:t>Quality Gates.</a:t>
            </a:r>
            <a:br>
              <a:rPr kumimoji="0" lang="en-US" sz="1600" b="1"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Short prepare and scope, incremental build</a:t>
            </a:r>
          </a:p>
        </p:txBody>
      </p:sp>
      <p:sp>
        <p:nvSpPr>
          <p:cNvPr id="127" name="Rectangle 126"/>
          <p:cNvSpPr/>
          <p:nvPr/>
        </p:nvSpPr>
        <p:spPr>
          <a:xfrm>
            <a:off x="1111656" y="4382531"/>
            <a:ext cx="5502952" cy="646163"/>
          </a:xfrm>
          <a:prstGeom prst="rect">
            <a:avLst/>
          </a:prstGeom>
        </p:spPr>
        <p:txBody>
          <a:bodyPr wrap="square">
            <a:spAutoFit/>
          </a:bodyPr>
          <a:lstStyle/>
          <a:p>
            <a:pPr marL="0" marR="0" lvl="2" indent="0" algn="l" defTabSz="1088776" rtl="0" eaLnBrk="1" fontAlgn="auto" latinLnBrk="0" hangingPunct="1">
              <a:lnSpc>
                <a:spcPct val="100000"/>
              </a:lnSpc>
              <a:spcBef>
                <a:spcPts val="3599"/>
              </a:spcBef>
              <a:spcAft>
                <a:spcPts val="0"/>
              </a:spcAft>
              <a:buClr>
                <a:srgbClr val="F0AB00"/>
              </a:buClr>
              <a:buSzPct val="100000"/>
              <a:buFont typeface="Wingdings"/>
              <a:buNone/>
              <a:tabLst/>
              <a:defRPr/>
            </a:pPr>
            <a:r>
              <a:rPr kumimoji="0" lang="en-US" sz="1999" b="1" i="0" u="none" strike="noStrike" kern="1200" cap="none" spc="0" normalizeH="0" baseline="0" noProof="0">
                <a:ln>
                  <a:noFill/>
                </a:ln>
                <a:solidFill>
                  <a:srgbClr val="0076CB"/>
                </a:solidFill>
                <a:effectLst/>
                <a:uLnTx/>
                <a:uFillTx/>
                <a:latin typeface="Arial"/>
                <a:ea typeface="+mn-ea"/>
                <a:cs typeface="+mn-cs"/>
              </a:rPr>
              <a:t>Waves</a:t>
            </a:r>
            <a:r>
              <a:rPr kumimoji="0" lang="en-US" sz="1600" b="1" i="0" u="none" strike="noStrike" kern="1200" cap="none" spc="0" normalizeH="0" baseline="0" noProof="0">
                <a:ln>
                  <a:noFill/>
                </a:ln>
                <a:solidFill>
                  <a:srgbClr val="000000"/>
                </a:solidFill>
                <a:effectLst/>
                <a:uLnTx/>
                <a:uFillTx/>
                <a:latin typeface="Arial"/>
                <a:ea typeface="+mn-ea"/>
                <a:cs typeface="+mn-cs"/>
              </a:rPr>
              <a:t> </a:t>
            </a:r>
            <a:r>
              <a:rPr kumimoji="0" lang="en-US" sz="1600" b="0" i="0" u="none" strike="noStrike" kern="1200" cap="none" spc="0" normalizeH="0" baseline="0" noProof="0">
                <a:ln>
                  <a:noFill/>
                </a:ln>
                <a:solidFill>
                  <a:srgbClr val="000000"/>
                </a:solidFill>
                <a:effectLst/>
                <a:uLnTx/>
                <a:uFillTx/>
                <a:latin typeface="Arial"/>
                <a:ea typeface="+mn-ea"/>
                <a:cs typeface="+mn-cs"/>
              </a:rPr>
              <a:t>ending with </a:t>
            </a:r>
            <a:r>
              <a:rPr kumimoji="0" lang="en-US" sz="1999" b="1" i="0" u="none" strike="noStrike" kern="1200" cap="none" spc="0" normalizeH="0" baseline="0" noProof="0">
                <a:ln>
                  <a:noFill/>
                </a:ln>
                <a:solidFill>
                  <a:srgbClr val="0076CB"/>
                </a:solidFill>
                <a:effectLst/>
                <a:uLnTx/>
                <a:uFillTx/>
                <a:latin typeface="Arial"/>
                <a:ea typeface="+mn-ea"/>
                <a:cs typeface="+mn-cs"/>
              </a:rPr>
              <a:t>Touch and Feel </a:t>
            </a:r>
            <a:br>
              <a:rPr kumimoji="0" lang="en-US" sz="1999" b="1" i="0" u="none" strike="noStrike" kern="1200" cap="none" spc="0" normalizeH="0" baseline="0" noProof="0">
                <a:ln>
                  <a:noFill/>
                </a:ln>
                <a:solidFill>
                  <a:srgbClr val="0076CB"/>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by the business (~ 8-12</a:t>
            </a:r>
            <a:r>
              <a:rPr kumimoji="0" lang="en-US" sz="1100" b="0" i="0" u="none" strike="noStrike" kern="1200" cap="none" spc="0" normalizeH="0" baseline="0" noProof="0">
                <a:ln>
                  <a:noFill/>
                </a:ln>
                <a:solidFill>
                  <a:srgbClr val="000000"/>
                </a:solidFill>
                <a:effectLst/>
                <a:uLnTx/>
                <a:uFillTx/>
                <a:latin typeface="Arial"/>
                <a:ea typeface="+mn-ea"/>
                <a:cs typeface="+mn-cs"/>
              </a:rPr>
              <a:t>+</a:t>
            </a:r>
            <a:r>
              <a:rPr kumimoji="0" lang="en-US" sz="1600" b="0" i="0" u="none" strike="noStrike" kern="1200" cap="none" spc="0" normalizeH="0" baseline="0" noProof="0">
                <a:ln>
                  <a:noFill/>
                </a:ln>
                <a:solidFill>
                  <a:srgbClr val="000000"/>
                </a:solidFill>
                <a:effectLst/>
                <a:uLnTx/>
                <a:uFillTx/>
                <a:latin typeface="Arial"/>
                <a:ea typeface="+mn-ea"/>
                <a:cs typeface="+mn-cs"/>
              </a:rPr>
              <a:t> weeks)</a:t>
            </a:r>
          </a:p>
        </p:txBody>
      </p:sp>
      <p:sp>
        <p:nvSpPr>
          <p:cNvPr id="161" name="Rectangle 160"/>
          <p:cNvSpPr/>
          <p:nvPr/>
        </p:nvSpPr>
        <p:spPr>
          <a:xfrm>
            <a:off x="1134414" y="5342428"/>
            <a:ext cx="6094413" cy="646163"/>
          </a:xfrm>
          <a:prstGeom prst="rect">
            <a:avLst/>
          </a:prstGeom>
        </p:spPr>
        <p:txBody>
          <a:bodyPr>
            <a:spAutoFit/>
          </a:bodyPr>
          <a:lstStyle/>
          <a:p>
            <a:pPr marL="0" marR="0" lvl="2" indent="0" algn="l" defTabSz="1088776" rtl="0" eaLnBrk="1" fontAlgn="auto" latinLnBrk="0" hangingPunct="1">
              <a:lnSpc>
                <a:spcPct val="100000"/>
              </a:lnSpc>
              <a:spcBef>
                <a:spcPts val="3599"/>
              </a:spcBef>
              <a:spcAft>
                <a:spcPts val="0"/>
              </a:spcAft>
              <a:buClr>
                <a:srgbClr val="F0AB00"/>
              </a:buClr>
              <a:buSzPct val="100000"/>
              <a:buFont typeface="Wingdings"/>
              <a:buNone/>
              <a:tabLst/>
              <a:defRPr/>
            </a:pPr>
            <a:r>
              <a:rPr kumimoji="0" lang="en-US" sz="1999" b="1" i="0" u="none" strike="noStrike" kern="1200" cap="none" spc="0" normalizeH="0" baseline="0" noProof="0">
                <a:ln>
                  <a:noFill/>
                </a:ln>
                <a:solidFill>
                  <a:srgbClr val="0076CB"/>
                </a:solidFill>
                <a:effectLst/>
                <a:uLnTx/>
                <a:uFillTx/>
                <a:latin typeface="Arial"/>
                <a:ea typeface="+mn-ea"/>
                <a:cs typeface="+mn-cs"/>
              </a:rPr>
              <a:t>Sprints</a:t>
            </a:r>
            <a:r>
              <a:rPr kumimoji="0" lang="en-US" sz="1600" b="1" i="0" u="none" strike="noStrike" kern="1200" cap="none" spc="0" normalizeH="0" baseline="0" noProof="0">
                <a:ln>
                  <a:noFill/>
                </a:ln>
                <a:solidFill>
                  <a:srgbClr val="000000"/>
                </a:solidFill>
                <a:effectLst/>
                <a:uLnTx/>
                <a:uFillTx/>
                <a:latin typeface="Arial"/>
                <a:ea typeface="+mn-ea"/>
                <a:cs typeface="+mn-cs"/>
              </a:rPr>
              <a:t> </a:t>
            </a:r>
            <a:r>
              <a:rPr kumimoji="0" lang="en-US" sz="1600" b="0" i="0" u="none" strike="noStrike" kern="1200" cap="none" spc="0" normalizeH="0" baseline="0" noProof="0">
                <a:ln>
                  <a:noFill/>
                </a:ln>
                <a:solidFill>
                  <a:srgbClr val="000000"/>
                </a:solidFill>
                <a:effectLst/>
                <a:uLnTx/>
                <a:uFillTx/>
                <a:latin typeface="Arial"/>
                <a:ea typeface="+mn-ea"/>
                <a:cs typeface="+mn-cs"/>
              </a:rPr>
              <a:t>with </a:t>
            </a:r>
            <a:r>
              <a:rPr kumimoji="0" lang="en-US" sz="1999" b="1" i="0" u="none" strike="noStrike" kern="1200" cap="none" spc="0" normalizeH="0" baseline="0" noProof="0">
                <a:ln>
                  <a:noFill/>
                </a:ln>
                <a:solidFill>
                  <a:srgbClr val="0076CB"/>
                </a:solidFill>
                <a:effectLst/>
                <a:uLnTx/>
                <a:uFillTx/>
                <a:latin typeface="Arial"/>
                <a:ea typeface="+mn-ea"/>
                <a:cs typeface="+mn-cs"/>
              </a:rPr>
              <a:t>Show and Tell </a:t>
            </a:r>
            <a:r>
              <a:rPr kumimoji="0" lang="en-US" sz="1600" b="0" i="0" u="none" strike="noStrike" kern="1200" cap="none" spc="0" normalizeH="0" baseline="0" noProof="0">
                <a:ln>
                  <a:noFill/>
                </a:ln>
                <a:solidFill>
                  <a:srgbClr val="000000"/>
                </a:solidFill>
                <a:effectLst/>
                <a:uLnTx/>
                <a:uFillTx/>
                <a:latin typeface="Arial"/>
                <a:ea typeface="+mn-ea"/>
                <a:cs typeface="+mn-cs"/>
              </a:rPr>
              <a:t>sessions to the </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business (~ 2-4 weeks)</a:t>
            </a:r>
          </a:p>
        </p:txBody>
      </p:sp>
      <p:sp>
        <p:nvSpPr>
          <p:cNvPr id="158" name="Chevron 10">
            <a:extLst>
              <a:ext uri="{FF2B5EF4-FFF2-40B4-BE49-F238E27FC236}">
                <a16:creationId xmlns:a16="http://schemas.microsoft.com/office/drawing/2014/main" id="{B4A5CE37-10D5-451E-BE9F-617919D9F1E0}"/>
              </a:ext>
            </a:extLst>
          </p:cNvPr>
          <p:cNvSpPr/>
          <p:nvPr/>
        </p:nvSpPr>
        <p:spPr bwMode="gray">
          <a:xfrm>
            <a:off x="10123088" y="3515772"/>
            <a:ext cx="791794" cy="342517"/>
          </a:xfrm>
          <a:prstGeom prst="chevron">
            <a:avLst/>
          </a:prstGeom>
          <a:gradFill flip="none" rotWithShape="1">
            <a:gsLst>
              <a:gs pos="16000">
                <a:srgbClr val="A8A340">
                  <a:alpha val="29000"/>
                </a:srgbClr>
              </a:gs>
              <a:gs pos="100000">
                <a:srgbClr val="A8A340"/>
              </a:gs>
            </a:gsLst>
            <a:lin ang="10800000" scaled="1"/>
            <a:tileRect/>
          </a:gradFill>
          <a:ln w="6350" algn="ctr">
            <a:noFill/>
            <a:miter lim="800000"/>
            <a:headEnd/>
            <a:tailEnd/>
          </a:ln>
        </p:spPr>
        <p:txBody>
          <a:bodyPr wrap="none" lIns="0" tIns="0" rIns="0" bIns="0"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Run</a:t>
            </a:r>
          </a:p>
        </p:txBody>
      </p:sp>
      <p:sp>
        <p:nvSpPr>
          <p:cNvPr id="5" name="Diamond 4">
            <a:extLst>
              <a:ext uri="{FF2B5EF4-FFF2-40B4-BE49-F238E27FC236}">
                <a16:creationId xmlns:a16="http://schemas.microsoft.com/office/drawing/2014/main" id="{4FBE7292-DE49-40C0-80F0-9D8A70BAFA2C}"/>
              </a:ext>
            </a:extLst>
          </p:cNvPr>
          <p:cNvSpPr>
            <a:spLocks/>
          </p:cNvSpPr>
          <p:nvPr/>
        </p:nvSpPr>
        <p:spPr bwMode="gray">
          <a:xfrm>
            <a:off x="9723782" y="2564629"/>
            <a:ext cx="188946" cy="199920"/>
          </a:xfrm>
          <a:prstGeom prst="diamond">
            <a:avLst/>
          </a:prstGeom>
          <a:solidFill>
            <a:schemeClr val="bg1"/>
          </a:solidFill>
          <a:ln w="19050" algn="ctr">
            <a:solidFill>
              <a:schemeClr val="bg1">
                <a:lumMod val="6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28" name="Chevron 12">
            <a:extLst>
              <a:ext uri="{FF2B5EF4-FFF2-40B4-BE49-F238E27FC236}">
                <a16:creationId xmlns:a16="http://schemas.microsoft.com/office/drawing/2014/main" id="{D7735C5C-23DC-4569-A912-57AFDE08D600}"/>
              </a:ext>
            </a:extLst>
          </p:cNvPr>
          <p:cNvSpPr/>
          <p:nvPr/>
        </p:nvSpPr>
        <p:spPr bwMode="gray">
          <a:xfrm>
            <a:off x="7649853" y="4333293"/>
            <a:ext cx="1000297" cy="359906"/>
          </a:xfrm>
          <a:prstGeom prst="chevron">
            <a:avLst/>
          </a:prstGeom>
          <a:solidFill>
            <a:schemeClr val="accent4"/>
          </a:solidFill>
          <a:ln w="6350" algn="ctr">
            <a:noFill/>
            <a:miter lim="800000"/>
            <a:headEnd/>
            <a:tailEnd/>
          </a:ln>
        </p:spPr>
        <p:txBody>
          <a:bodyPr wrap="none" lIns="0" tIns="0" rIns="0" bIns="0"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9" name="Chevron 12">
            <a:extLst>
              <a:ext uri="{FF2B5EF4-FFF2-40B4-BE49-F238E27FC236}">
                <a16:creationId xmlns:a16="http://schemas.microsoft.com/office/drawing/2014/main" id="{5EACB867-512C-4CE8-B620-F60329F03B4E}"/>
              </a:ext>
            </a:extLst>
          </p:cNvPr>
          <p:cNvSpPr/>
          <p:nvPr/>
        </p:nvSpPr>
        <p:spPr bwMode="gray">
          <a:xfrm>
            <a:off x="8563023" y="4333293"/>
            <a:ext cx="1000297" cy="359906"/>
          </a:xfrm>
          <a:prstGeom prst="chevron">
            <a:avLst/>
          </a:prstGeom>
          <a:solidFill>
            <a:schemeClr val="accent4"/>
          </a:solidFill>
          <a:ln w="6350" algn="ctr">
            <a:noFill/>
            <a:miter lim="800000"/>
            <a:headEnd/>
            <a:tailEnd/>
          </a:ln>
        </p:spPr>
        <p:txBody>
          <a:bodyPr wrap="none" lIns="0" tIns="0" rIns="0" bIns="0"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1806607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 name="Straight Connector 127">
            <a:extLst>
              <a:ext uri="{FF2B5EF4-FFF2-40B4-BE49-F238E27FC236}">
                <a16:creationId xmlns:a16="http://schemas.microsoft.com/office/drawing/2014/main" id="{29BCF051-D5FA-4B6B-BB15-F63F57E3DC1C}"/>
              </a:ext>
            </a:extLst>
          </p:cNvPr>
          <p:cNvCxnSpPr/>
          <p:nvPr/>
        </p:nvCxnSpPr>
        <p:spPr>
          <a:xfrm>
            <a:off x="11055452" y="3502373"/>
            <a:ext cx="0" cy="2700000"/>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709AE3B-4961-420C-9764-BC7DE3C2E763}"/>
              </a:ext>
            </a:extLst>
          </p:cNvPr>
          <p:cNvCxnSpPr>
            <a:cxnSpLocks/>
          </p:cNvCxnSpPr>
          <p:nvPr/>
        </p:nvCxnSpPr>
        <p:spPr>
          <a:xfrm>
            <a:off x="6931185" y="2738577"/>
            <a:ext cx="24476" cy="3479495"/>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Line 3">
            <a:extLst>
              <a:ext uri="{FF2B5EF4-FFF2-40B4-BE49-F238E27FC236}">
                <a16:creationId xmlns:a16="http://schemas.microsoft.com/office/drawing/2014/main" id="{236C684A-24F4-4FA0-B28D-E7AFD0EB533F}"/>
              </a:ext>
            </a:extLst>
          </p:cNvPr>
          <p:cNvSpPr>
            <a:spLocks noChangeShapeType="1"/>
          </p:cNvSpPr>
          <p:nvPr/>
        </p:nvSpPr>
        <p:spPr bwMode="gray">
          <a:xfrm flipV="1">
            <a:off x="3189453" y="2597146"/>
            <a:ext cx="8431042" cy="45634"/>
          </a:xfrm>
          <a:prstGeom prst="line">
            <a:avLst/>
          </a:prstGeom>
          <a:noFill/>
          <a:ln w="28575">
            <a:solidFill>
              <a:schemeClr val="accent3"/>
            </a:solidFill>
            <a:round/>
            <a:headEnd/>
            <a:tailEnd/>
          </a:ln>
          <a:effectLst/>
        </p:spPr>
        <p:txBody>
          <a:bodyPr wrap="none" lIns="90000" tIns="46800" rIns="90000" bIns="46800" anchor="ctr"/>
          <a:lstStyle/>
          <a:p>
            <a:endParaRPr lang="en-US"/>
          </a:p>
        </p:txBody>
      </p:sp>
      <p:sp>
        <p:nvSpPr>
          <p:cNvPr id="88" name="Title 1">
            <a:extLst>
              <a:ext uri="{FF2B5EF4-FFF2-40B4-BE49-F238E27FC236}">
                <a16:creationId xmlns:a16="http://schemas.microsoft.com/office/drawing/2014/main" id="{60E21798-DA30-4CC3-8A4A-1A10770B6943}"/>
              </a:ext>
            </a:extLst>
          </p:cNvPr>
          <p:cNvSpPr>
            <a:spLocks noGrp="1"/>
          </p:cNvSpPr>
          <p:nvPr>
            <p:ph type="title"/>
          </p:nvPr>
        </p:nvSpPr>
        <p:spPr>
          <a:xfrm>
            <a:off x="504001" y="504000"/>
            <a:ext cx="11186476" cy="646331"/>
          </a:xfrm>
        </p:spPr>
        <p:txBody>
          <a:bodyPr/>
          <a:lstStyle/>
          <a:p>
            <a:pPr marL="0" marR="0" lvl="2" indent="0" algn="l" defTabSz="1088776" rtl="0" eaLnBrk="1" fontAlgn="auto" latinLnBrk="0" hangingPunct="1">
              <a:lnSpc>
                <a:spcPct val="100000"/>
              </a:lnSpc>
              <a:spcBef>
                <a:spcPts val="1000"/>
              </a:spcBef>
              <a:spcAft>
                <a:spcPts val="0"/>
              </a:spcAft>
              <a:buClr>
                <a:srgbClr val="666666"/>
              </a:buClr>
              <a:buSzPct val="80000"/>
              <a:buFont typeface="Wingdings"/>
              <a:buNone/>
              <a:tabLst/>
              <a:defRPr/>
            </a:pPr>
            <a:r>
              <a:rPr lang="en-US" sz="2400" b="1" kern="1200">
                <a:solidFill>
                  <a:schemeClr val="tx1"/>
                </a:solidFill>
                <a:latin typeface="+mj-lt"/>
                <a:ea typeface="+mj-ea"/>
                <a:cs typeface="+mj-cs"/>
              </a:rPr>
              <a:t>Example for schedule of Releases, Projects, Waves and Sprints</a:t>
            </a:r>
            <a:br>
              <a:rPr lang="en-US"/>
            </a:br>
            <a:r>
              <a:rPr kumimoji="0" lang="en-US" sz="1800" b="0" i="0" u="none" strike="noStrike" kern="1200" cap="none" spc="0" normalizeH="0" baseline="0" noProof="0">
                <a:ln>
                  <a:noFill/>
                </a:ln>
                <a:solidFill>
                  <a:srgbClr val="000000"/>
                </a:solidFill>
                <a:effectLst/>
                <a:uLnTx/>
                <a:uFillTx/>
                <a:latin typeface="Arial"/>
                <a:ea typeface="+mn-ea"/>
                <a:cs typeface="+mn-cs"/>
              </a:rPr>
              <a:t>Use Case: Two Releases per </a:t>
            </a:r>
            <a:r>
              <a:rPr lang="en-US" kern="1200">
                <a:solidFill>
                  <a:srgbClr val="000000"/>
                </a:solidFill>
                <a:latin typeface="Arial"/>
                <a:ea typeface="+mn-ea"/>
                <a:cs typeface="+mn-cs"/>
              </a:rPr>
              <a:t>project</a:t>
            </a:r>
            <a:r>
              <a:rPr kumimoji="0" lang="en-US" sz="1800" b="0" i="0" u="none" strike="noStrike" kern="1200" cap="none" spc="0" normalizeH="0" baseline="0" noProof="0">
                <a:ln>
                  <a:noFill/>
                </a:ln>
                <a:solidFill>
                  <a:srgbClr val="000000"/>
                </a:solidFill>
                <a:effectLst/>
                <a:uLnTx/>
                <a:uFillTx/>
                <a:latin typeface="Arial"/>
                <a:ea typeface="+mn-ea"/>
                <a:cs typeface="+mn-cs"/>
              </a:rPr>
              <a:t>, two Waves, and three Sprints per Wave</a:t>
            </a:r>
            <a:endParaRPr lang="en-US"/>
          </a:p>
        </p:txBody>
      </p:sp>
      <p:sp>
        <p:nvSpPr>
          <p:cNvPr id="89" name="Line 3">
            <a:extLst>
              <a:ext uri="{FF2B5EF4-FFF2-40B4-BE49-F238E27FC236}">
                <a16:creationId xmlns:a16="http://schemas.microsoft.com/office/drawing/2014/main" id="{3C7E25D4-A5DB-4471-88F3-1182E2155C9E}"/>
              </a:ext>
            </a:extLst>
          </p:cNvPr>
          <p:cNvSpPr>
            <a:spLocks noChangeShapeType="1"/>
          </p:cNvSpPr>
          <p:nvPr/>
        </p:nvSpPr>
        <p:spPr bwMode="gray">
          <a:xfrm>
            <a:off x="7117160" y="3169170"/>
            <a:ext cx="3777263" cy="0"/>
          </a:xfrm>
          <a:prstGeom prst="line">
            <a:avLst/>
          </a:prstGeom>
          <a:noFill/>
          <a:ln w="28575">
            <a:solidFill>
              <a:schemeClr val="accent3"/>
            </a:solidFill>
            <a:round/>
            <a:headEnd/>
            <a:tailEnd/>
          </a:ln>
          <a:effectLst/>
        </p:spPr>
        <p:txBody>
          <a:bodyPr wrap="none" lIns="90000" tIns="46800" rIns="90000" bIns="46800" anchor="ctr"/>
          <a:lstStyle/>
          <a:p>
            <a:endParaRPr lang="en-US"/>
          </a:p>
        </p:txBody>
      </p:sp>
      <p:sp>
        <p:nvSpPr>
          <p:cNvPr id="91" name="Rectangle 2">
            <a:extLst>
              <a:ext uri="{FF2B5EF4-FFF2-40B4-BE49-F238E27FC236}">
                <a16:creationId xmlns:a16="http://schemas.microsoft.com/office/drawing/2014/main" id="{BDC9A364-F6C4-4BC7-B208-7C67C1521647}"/>
              </a:ext>
            </a:extLst>
          </p:cNvPr>
          <p:cNvSpPr>
            <a:spLocks noChangeArrowheads="1"/>
          </p:cNvSpPr>
          <p:nvPr/>
        </p:nvSpPr>
        <p:spPr bwMode="gray">
          <a:xfrm>
            <a:off x="330199" y="1988889"/>
            <a:ext cx="3062288" cy="3707061"/>
          </a:xfrm>
          <a:prstGeom prst="rect">
            <a:avLst/>
          </a:prstGeom>
          <a:noFill/>
          <a:ln w="9525" algn="ctr">
            <a:noFill/>
            <a:miter lim="800000"/>
            <a:headEnd/>
            <a:tailEnd/>
          </a:ln>
          <a:effectLst/>
        </p:spPr>
        <p:txBody>
          <a:bodyPr lIns="0" tIns="252000" rIns="54000" bIns="162000"/>
          <a:lstStyle/>
          <a:p>
            <a:pPr marL="180000" indent="-180000">
              <a:spcBef>
                <a:spcPts val="1300"/>
              </a:spcBef>
              <a:buClr>
                <a:schemeClr val="accent1"/>
              </a:buClr>
              <a:buSzPct val="100000"/>
              <a:buFont typeface="Wingdings" pitchFamily="2" charset="2"/>
              <a:buChar char=""/>
            </a:pPr>
            <a:r>
              <a:rPr lang="en-US" sz="1400" b="1">
                <a:solidFill>
                  <a:schemeClr val="accent3"/>
                </a:solidFill>
              </a:rPr>
              <a:t>Release Schedule</a:t>
            </a:r>
          </a:p>
          <a:p>
            <a:pPr marL="360000" lvl="1" indent="-180000">
              <a:spcBef>
                <a:spcPts val="300"/>
              </a:spcBef>
              <a:buClr>
                <a:schemeClr val="tx1"/>
              </a:buClr>
              <a:buFont typeface="Arial" pitchFamily="34" charset="0"/>
              <a:buChar char="–"/>
            </a:pPr>
            <a:r>
              <a:rPr lang="en-US" sz="1200">
                <a:solidFill>
                  <a:schemeClr val="accent3"/>
                </a:solidFill>
              </a:rPr>
              <a:t>Major Release 1.0</a:t>
            </a:r>
          </a:p>
          <a:p>
            <a:pPr marL="360000" lvl="1" indent="-180000">
              <a:spcBef>
                <a:spcPts val="300"/>
              </a:spcBef>
              <a:buClr>
                <a:schemeClr val="tx1"/>
              </a:buClr>
              <a:buFont typeface="Arial" pitchFamily="34" charset="0"/>
              <a:buChar char="–"/>
            </a:pPr>
            <a:r>
              <a:rPr lang="en-US" sz="1200">
                <a:solidFill>
                  <a:schemeClr val="accent3"/>
                </a:solidFill>
              </a:rPr>
              <a:t>Major Release 2.0 </a:t>
            </a:r>
          </a:p>
          <a:p>
            <a:pPr marL="180000" indent="-180000">
              <a:spcBef>
                <a:spcPts val="1300"/>
              </a:spcBef>
              <a:buClr>
                <a:schemeClr val="accent1"/>
              </a:buClr>
              <a:buSzPct val="100000"/>
              <a:buFont typeface="Wingdings" pitchFamily="2" charset="2"/>
              <a:buChar char=""/>
            </a:pPr>
            <a:r>
              <a:rPr lang="en-US" sz="1400">
                <a:solidFill>
                  <a:srgbClr val="006B9E"/>
                </a:solidFill>
              </a:rPr>
              <a:t>Master Project</a:t>
            </a:r>
          </a:p>
          <a:p>
            <a:pPr marL="360000" lvl="1" indent="-180000">
              <a:spcBef>
                <a:spcPts val="300"/>
              </a:spcBef>
              <a:buClr>
                <a:schemeClr val="tx1"/>
              </a:buClr>
              <a:buFont typeface="Arial" pitchFamily="34" charset="0"/>
              <a:buChar char="–"/>
            </a:pPr>
            <a:r>
              <a:rPr lang="en-US" sz="1200">
                <a:solidFill>
                  <a:srgbClr val="006B9E"/>
                </a:solidFill>
              </a:rPr>
              <a:t>Phases</a:t>
            </a:r>
          </a:p>
          <a:p>
            <a:pPr marL="817200" lvl="2" indent="-180000">
              <a:spcBef>
                <a:spcPts val="300"/>
              </a:spcBef>
              <a:buClr>
                <a:schemeClr val="tx1"/>
              </a:buClr>
              <a:buFont typeface="Arial" pitchFamily="34" charset="0"/>
              <a:buChar char="–"/>
            </a:pPr>
            <a:r>
              <a:rPr lang="en-US" sz="1200">
                <a:solidFill>
                  <a:srgbClr val="008FD3"/>
                </a:solidFill>
              </a:rPr>
              <a:t>Waves</a:t>
            </a:r>
          </a:p>
          <a:p>
            <a:pPr marL="180000" indent="-180000">
              <a:spcBef>
                <a:spcPts val="1300"/>
              </a:spcBef>
              <a:buClr>
                <a:schemeClr val="accent1"/>
              </a:buClr>
              <a:buSzPct val="100000"/>
              <a:buFont typeface="Wingdings" pitchFamily="2" charset="2"/>
              <a:buChar char=""/>
            </a:pPr>
            <a:r>
              <a:rPr lang="en-US" sz="1400">
                <a:solidFill>
                  <a:srgbClr val="006B9E"/>
                </a:solidFill>
              </a:rPr>
              <a:t>Build Project 1</a:t>
            </a:r>
          </a:p>
          <a:p>
            <a:pPr marL="360000" lvl="1" indent="-180000">
              <a:spcBef>
                <a:spcPts val="300"/>
              </a:spcBef>
              <a:buClr>
                <a:schemeClr val="tx1"/>
              </a:buClr>
              <a:buFont typeface="Arial" pitchFamily="34" charset="0"/>
              <a:buChar char="–"/>
            </a:pPr>
            <a:r>
              <a:rPr lang="en-US" sz="1200">
                <a:solidFill>
                  <a:srgbClr val="006B9E"/>
                </a:solidFill>
              </a:rPr>
              <a:t>Phases</a:t>
            </a:r>
          </a:p>
          <a:p>
            <a:pPr marL="817200" lvl="2" indent="-180000">
              <a:spcBef>
                <a:spcPts val="300"/>
              </a:spcBef>
              <a:buClr>
                <a:schemeClr val="tx1"/>
              </a:buClr>
              <a:buFont typeface="Arial" pitchFamily="34" charset="0"/>
              <a:buChar char="–"/>
            </a:pPr>
            <a:r>
              <a:rPr lang="en-US" sz="1200">
                <a:solidFill>
                  <a:srgbClr val="008FD3"/>
                </a:solidFill>
              </a:rPr>
              <a:t>Waves</a:t>
            </a:r>
            <a:r>
              <a:rPr lang="en-US" sz="1200">
                <a:solidFill>
                  <a:schemeClr val="accent1"/>
                </a:solidFill>
              </a:rPr>
              <a:t> </a:t>
            </a:r>
          </a:p>
          <a:p>
            <a:pPr marL="1274400" lvl="3" indent="-180000">
              <a:spcBef>
                <a:spcPts val="300"/>
              </a:spcBef>
              <a:buClr>
                <a:schemeClr val="tx1"/>
              </a:buClr>
              <a:buFont typeface="Arial" pitchFamily="34" charset="0"/>
              <a:buChar char="–"/>
            </a:pPr>
            <a:r>
              <a:rPr lang="en-US" sz="1200">
                <a:solidFill>
                  <a:srgbClr val="4CC5FF"/>
                </a:solidFill>
              </a:rPr>
              <a:t>Sprints</a:t>
            </a:r>
            <a:endParaRPr lang="en-US">
              <a:solidFill>
                <a:srgbClr val="4CC5FF"/>
              </a:solidFill>
            </a:endParaRPr>
          </a:p>
          <a:p>
            <a:pPr marL="180000" indent="-180000">
              <a:spcBef>
                <a:spcPts val="1300"/>
              </a:spcBef>
              <a:buClr>
                <a:schemeClr val="accent1"/>
              </a:buClr>
              <a:buSzPct val="100000"/>
              <a:buFont typeface="Wingdings" pitchFamily="2" charset="2"/>
              <a:buChar char=""/>
            </a:pPr>
            <a:r>
              <a:rPr lang="en-US" sz="1400">
                <a:solidFill>
                  <a:srgbClr val="006B9E"/>
                </a:solidFill>
              </a:rPr>
              <a:t>Build Project 2</a:t>
            </a:r>
          </a:p>
          <a:p>
            <a:pPr marL="360000" lvl="1" indent="-180000">
              <a:spcBef>
                <a:spcPts val="300"/>
              </a:spcBef>
              <a:buClr>
                <a:schemeClr val="tx1"/>
              </a:buClr>
              <a:buFont typeface="Arial" pitchFamily="34" charset="0"/>
              <a:buChar char="–"/>
            </a:pPr>
            <a:r>
              <a:rPr lang="en-US" sz="1200">
                <a:solidFill>
                  <a:srgbClr val="006B9E"/>
                </a:solidFill>
              </a:rPr>
              <a:t>Phases</a:t>
            </a:r>
            <a:r>
              <a:rPr lang="en-US" sz="1200">
                <a:solidFill>
                  <a:schemeClr val="accent4"/>
                </a:solidFill>
              </a:rPr>
              <a:t> </a:t>
            </a:r>
          </a:p>
          <a:p>
            <a:pPr marL="817200" lvl="2" indent="-180000">
              <a:spcBef>
                <a:spcPts val="300"/>
              </a:spcBef>
              <a:buClr>
                <a:schemeClr val="tx1"/>
              </a:buClr>
              <a:buFont typeface="Arial" pitchFamily="34" charset="0"/>
              <a:buChar char="–"/>
            </a:pPr>
            <a:r>
              <a:rPr lang="en-US" sz="1200">
                <a:solidFill>
                  <a:srgbClr val="008FD3"/>
                </a:solidFill>
              </a:rPr>
              <a:t>Waves</a:t>
            </a:r>
          </a:p>
          <a:p>
            <a:pPr marL="1274400" lvl="3" indent="-180000">
              <a:spcBef>
                <a:spcPts val="300"/>
              </a:spcBef>
              <a:buClr>
                <a:schemeClr val="tx1"/>
              </a:buClr>
              <a:buFont typeface="Arial" pitchFamily="34" charset="0"/>
              <a:buChar char="–"/>
            </a:pPr>
            <a:r>
              <a:rPr lang="en-US" sz="1200">
                <a:solidFill>
                  <a:srgbClr val="4CC5FF"/>
                </a:solidFill>
              </a:rPr>
              <a:t>Sprints</a:t>
            </a:r>
            <a:endParaRPr lang="en-US">
              <a:solidFill>
                <a:srgbClr val="4CC5FF"/>
              </a:solidFill>
            </a:endParaRPr>
          </a:p>
        </p:txBody>
      </p:sp>
      <p:cxnSp>
        <p:nvCxnSpPr>
          <p:cNvPr id="108" name="Straight Connector 107">
            <a:extLst>
              <a:ext uri="{FF2B5EF4-FFF2-40B4-BE49-F238E27FC236}">
                <a16:creationId xmlns:a16="http://schemas.microsoft.com/office/drawing/2014/main" id="{C32E7E8B-52C7-41D6-93F4-D4CE956B8688}"/>
              </a:ext>
            </a:extLst>
          </p:cNvPr>
          <p:cNvCxnSpPr/>
          <p:nvPr/>
        </p:nvCxnSpPr>
        <p:spPr>
          <a:xfrm>
            <a:off x="10675501" y="3484569"/>
            <a:ext cx="0" cy="2700000"/>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4476FFD-1F2B-42AA-97D8-274CB37450FF}"/>
              </a:ext>
            </a:extLst>
          </p:cNvPr>
          <p:cNvSpPr/>
          <p:nvPr/>
        </p:nvSpPr>
        <p:spPr bwMode="auto">
          <a:xfrm>
            <a:off x="3225782" y="3349294"/>
            <a:ext cx="7447792" cy="180000"/>
          </a:xfrm>
          <a:prstGeom prst="rect">
            <a:avLst/>
          </a:prstGeom>
          <a:solidFill>
            <a:srgbClr val="006B9E"/>
          </a:solidFill>
          <a:ln>
            <a:solidFill>
              <a:srgbClr val="006B9E"/>
            </a:solid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US" altLang="zh-CN" sz="900">
                <a:solidFill>
                  <a:schemeClr val="bg1"/>
                </a:solidFill>
              </a:rPr>
              <a:t>Realize</a:t>
            </a:r>
            <a:endParaRPr lang="en-US" sz="900">
              <a:solidFill>
                <a:schemeClr val="bg1"/>
              </a:solidFill>
            </a:endParaRPr>
          </a:p>
        </p:txBody>
      </p:sp>
      <p:sp>
        <p:nvSpPr>
          <p:cNvPr id="112" name="Rectangle 111">
            <a:extLst>
              <a:ext uri="{FF2B5EF4-FFF2-40B4-BE49-F238E27FC236}">
                <a16:creationId xmlns:a16="http://schemas.microsoft.com/office/drawing/2014/main" id="{973012C0-2D8F-40AA-8437-8462AF8D6428}"/>
              </a:ext>
            </a:extLst>
          </p:cNvPr>
          <p:cNvSpPr/>
          <p:nvPr/>
        </p:nvSpPr>
        <p:spPr bwMode="auto">
          <a:xfrm>
            <a:off x="10676855" y="3349294"/>
            <a:ext cx="358419" cy="180000"/>
          </a:xfrm>
          <a:prstGeom prst="rect">
            <a:avLst/>
          </a:prstGeom>
          <a:solidFill>
            <a:schemeClr val="accent1">
              <a:alpha val="70000"/>
            </a:schemeClr>
          </a:solidFill>
          <a:ln w="9525" algn="ctr">
            <a:solidFill>
              <a:schemeClr val="accent1">
                <a:lumMod val="60000"/>
                <a:lumOff val="40000"/>
              </a:schemeClr>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Deploy</a:t>
            </a:r>
          </a:p>
        </p:txBody>
      </p:sp>
      <p:graphicFrame>
        <p:nvGraphicFramePr>
          <p:cNvPr id="114" name="Diagram 113">
            <a:extLst>
              <a:ext uri="{FF2B5EF4-FFF2-40B4-BE49-F238E27FC236}">
                <a16:creationId xmlns:a16="http://schemas.microsoft.com/office/drawing/2014/main" id="{2EE58D70-C62E-4489-A372-0F16392F6F73}"/>
              </a:ext>
            </a:extLst>
          </p:cNvPr>
          <p:cNvGraphicFramePr/>
          <p:nvPr/>
        </p:nvGraphicFramePr>
        <p:xfrm>
          <a:off x="6983835" y="3571703"/>
          <a:ext cx="3739084" cy="1873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5" name="Diagram 114">
            <a:extLst>
              <a:ext uri="{FF2B5EF4-FFF2-40B4-BE49-F238E27FC236}">
                <a16:creationId xmlns:a16="http://schemas.microsoft.com/office/drawing/2014/main" id="{C14D3F62-7D86-430B-9BBA-4F6283DC501A}"/>
              </a:ext>
            </a:extLst>
          </p:cNvPr>
          <p:cNvGraphicFramePr/>
          <p:nvPr/>
        </p:nvGraphicFramePr>
        <p:xfrm>
          <a:off x="6946029" y="4390340"/>
          <a:ext cx="3776889" cy="1964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6" name="Diagram 115">
            <a:extLst>
              <a:ext uri="{FF2B5EF4-FFF2-40B4-BE49-F238E27FC236}">
                <a16:creationId xmlns:a16="http://schemas.microsoft.com/office/drawing/2014/main" id="{3160AD71-5A33-43DA-B6D2-D063EBF7DEC6}"/>
              </a:ext>
            </a:extLst>
          </p:cNvPr>
          <p:cNvGraphicFramePr/>
          <p:nvPr/>
        </p:nvGraphicFramePr>
        <p:xfrm>
          <a:off x="6933855" y="5473658"/>
          <a:ext cx="3789063" cy="2053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7" name="Diagram 116">
            <a:extLst>
              <a:ext uri="{FF2B5EF4-FFF2-40B4-BE49-F238E27FC236}">
                <a16:creationId xmlns:a16="http://schemas.microsoft.com/office/drawing/2014/main" id="{9CF96687-FD17-49D8-BD81-78DF799755CF}"/>
              </a:ext>
            </a:extLst>
          </p:cNvPr>
          <p:cNvGraphicFramePr/>
          <p:nvPr/>
        </p:nvGraphicFramePr>
        <p:xfrm>
          <a:off x="6999057" y="4687099"/>
          <a:ext cx="3705050" cy="17072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8" name="Rectangle 28">
            <a:extLst>
              <a:ext uri="{FF2B5EF4-FFF2-40B4-BE49-F238E27FC236}">
                <a16:creationId xmlns:a16="http://schemas.microsoft.com/office/drawing/2014/main" id="{53AD9FB6-E297-4D8B-9CB3-E4DFAB02BA1C}"/>
              </a:ext>
            </a:extLst>
          </p:cNvPr>
          <p:cNvSpPr>
            <a:spLocks noChangeArrowheads="1"/>
          </p:cNvSpPr>
          <p:nvPr/>
        </p:nvSpPr>
        <p:spPr bwMode="gray">
          <a:xfrm>
            <a:off x="9650614" y="6280709"/>
            <a:ext cx="1359686" cy="369332"/>
          </a:xfrm>
          <a:prstGeom prst="rect">
            <a:avLst/>
          </a:prstGeom>
          <a:noFill/>
          <a:ln w="12700" algn="ctr">
            <a:noFill/>
            <a:miter lim="800000"/>
            <a:headEnd/>
            <a:tailEnd/>
          </a:ln>
          <a:effectLst/>
        </p:spPr>
        <p:txBody>
          <a:bodyPr wrap="none" lIns="144000" tIns="0" rIns="64298" bIns="0" anchor="ctr">
            <a:spAutoFit/>
          </a:bodyPr>
          <a:lstStyle/>
          <a:p>
            <a:pPr algn="l">
              <a:buClr>
                <a:schemeClr val="tx2"/>
              </a:buClr>
              <a:buSzTx/>
            </a:pPr>
            <a:r>
              <a:rPr lang="en-US" sz="1200">
                <a:solidFill>
                  <a:schemeClr val="accent3"/>
                </a:solidFill>
              </a:rPr>
              <a:t>Release Number</a:t>
            </a:r>
            <a:br>
              <a:rPr lang="en-US" sz="1200">
                <a:solidFill>
                  <a:schemeClr val="accent3"/>
                </a:solidFill>
              </a:rPr>
            </a:br>
            <a:r>
              <a:rPr lang="en-US" sz="1200">
                <a:solidFill>
                  <a:schemeClr val="accent3"/>
                </a:solidFill>
              </a:rPr>
              <a:t>Go-Live date</a:t>
            </a:r>
          </a:p>
        </p:txBody>
      </p:sp>
      <p:sp>
        <p:nvSpPr>
          <p:cNvPr id="121" name="Rectangle 120">
            <a:extLst>
              <a:ext uri="{FF2B5EF4-FFF2-40B4-BE49-F238E27FC236}">
                <a16:creationId xmlns:a16="http://schemas.microsoft.com/office/drawing/2014/main" id="{F100F589-C11F-4799-A105-1FEB45D075E1}"/>
              </a:ext>
            </a:extLst>
          </p:cNvPr>
          <p:cNvSpPr/>
          <p:nvPr/>
        </p:nvSpPr>
        <p:spPr bwMode="auto">
          <a:xfrm>
            <a:off x="3225782" y="4038034"/>
            <a:ext cx="7447792" cy="180000"/>
          </a:xfrm>
          <a:prstGeom prst="rect">
            <a:avLst/>
          </a:prstGeom>
          <a:solidFill>
            <a:srgbClr val="006B9E"/>
          </a:solidFill>
          <a:ln>
            <a:solidFill>
              <a:srgbClr val="006B9E"/>
            </a:solid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US" sz="900">
                <a:solidFill>
                  <a:schemeClr val="bg1"/>
                </a:solidFill>
              </a:rPr>
              <a:t>Realize</a:t>
            </a:r>
          </a:p>
        </p:txBody>
      </p:sp>
      <p:sp>
        <p:nvSpPr>
          <p:cNvPr id="123" name="Rectangle 122">
            <a:extLst>
              <a:ext uri="{FF2B5EF4-FFF2-40B4-BE49-F238E27FC236}">
                <a16:creationId xmlns:a16="http://schemas.microsoft.com/office/drawing/2014/main" id="{3204995A-BF5A-404A-99F1-47D2B9BCC89E}"/>
              </a:ext>
            </a:extLst>
          </p:cNvPr>
          <p:cNvSpPr/>
          <p:nvPr/>
        </p:nvSpPr>
        <p:spPr bwMode="auto">
          <a:xfrm>
            <a:off x="3225781" y="5075523"/>
            <a:ext cx="7449213" cy="180000"/>
          </a:xfrm>
          <a:prstGeom prst="rect">
            <a:avLst/>
          </a:prstGeom>
          <a:solidFill>
            <a:srgbClr val="006B9E"/>
          </a:solidFill>
          <a:ln>
            <a:solidFill>
              <a:srgbClr val="006B9E"/>
            </a:solid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US" sz="900">
                <a:solidFill>
                  <a:schemeClr val="bg1"/>
                </a:solidFill>
              </a:rPr>
              <a:t>Realize</a:t>
            </a:r>
          </a:p>
        </p:txBody>
      </p:sp>
      <p:sp>
        <p:nvSpPr>
          <p:cNvPr id="140" name="Diamond 139">
            <a:extLst>
              <a:ext uri="{FF2B5EF4-FFF2-40B4-BE49-F238E27FC236}">
                <a16:creationId xmlns:a16="http://schemas.microsoft.com/office/drawing/2014/main" id="{60BD623B-49C9-4751-96F6-0BD54B1B84B5}"/>
              </a:ext>
            </a:extLst>
          </p:cNvPr>
          <p:cNvSpPr/>
          <p:nvPr/>
        </p:nvSpPr>
        <p:spPr bwMode="gray">
          <a:xfrm>
            <a:off x="6815630" y="2500102"/>
            <a:ext cx="246606" cy="238475"/>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1.0</a:t>
            </a:r>
          </a:p>
        </p:txBody>
      </p:sp>
      <p:sp>
        <p:nvSpPr>
          <p:cNvPr id="141" name="Diamond 140">
            <a:extLst>
              <a:ext uri="{FF2B5EF4-FFF2-40B4-BE49-F238E27FC236}">
                <a16:creationId xmlns:a16="http://schemas.microsoft.com/office/drawing/2014/main" id="{112BF6FE-360E-47BD-B5FE-B0D3BB5334E5}"/>
              </a:ext>
            </a:extLst>
          </p:cNvPr>
          <p:cNvSpPr/>
          <p:nvPr/>
        </p:nvSpPr>
        <p:spPr bwMode="gray">
          <a:xfrm>
            <a:off x="10802962" y="3047870"/>
            <a:ext cx="246606" cy="224591"/>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2.0</a:t>
            </a:r>
          </a:p>
        </p:txBody>
      </p:sp>
      <p:sp>
        <p:nvSpPr>
          <p:cNvPr id="142" name="Diamond 141">
            <a:extLst>
              <a:ext uri="{FF2B5EF4-FFF2-40B4-BE49-F238E27FC236}">
                <a16:creationId xmlns:a16="http://schemas.microsoft.com/office/drawing/2014/main" id="{B7EFD9B4-1DD5-4445-97DB-BCFB47602ED9}"/>
              </a:ext>
            </a:extLst>
          </p:cNvPr>
          <p:cNvSpPr/>
          <p:nvPr/>
        </p:nvSpPr>
        <p:spPr bwMode="gray">
          <a:xfrm>
            <a:off x="9297735" y="6273355"/>
            <a:ext cx="246606" cy="238475"/>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900" kern="0">
                <a:solidFill>
                  <a:schemeClr val="bg1"/>
                </a:solidFill>
                <a:ea typeface="Arial Unicode MS" pitchFamily="34" charset="-128"/>
                <a:cs typeface="Arial Unicode MS" pitchFamily="34" charset="-128"/>
              </a:rPr>
              <a:t>n</a:t>
            </a:r>
            <a:r>
              <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.n</a:t>
            </a:r>
          </a:p>
        </p:txBody>
      </p:sp>
      <p:graphicFrame>
        <p:nvGraphicFramePr>
          <p:cNvPr id="143" name="Diagram 142">
            <a:extLst>
              <a:ext uri="{FF2B5EF4-FFF2-40B4-BE49-F238E27FC236}">
                <a16:creationId xmlns:a16="http://schemas.microsoft.com/office/drawing/2014/main" id="{F65798ED-6E74-4470-A3A5-6DA77FBEF958}"/>
              </a:ext>
            </a:extLst>
          </p:cNvPr>
          <p:cNvGraphicFramePr/>
          <p:nvPr/>
        </p:nvGraphicFramePr>
        <p:xfrm>
          <a:off x="8876953" y="4606387"/>
          <a:ext cx="1592832" cy="329607"/>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4" name="Diagram 143">
            <a:extLst>
              <a:ext uri="{FF2B5EF4-FFF2-40B4-BE49-F238E27FC236}">
                <a16:creationId xmlns:a16="http://schemas.microsoft.com/office/drawing/2014/main" id="{07E79F9A-0796-42F7-A0A1-DAF224E368E0}"/>
              </a:ext>
            </a:extLst>
          </p:cNvPr>
          <p:cNvGraphicFramePr/>
          <p:nvPr/>
        </p:nvGraphicFramePr>
        <p:xfrm>
          <a:off x="6955634" y="5792510"/>
          <a:ext cx="3748473" cy="165446"/>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49" name="Rectangle 28">
            <a:extLst>
              <a:ext uri="{FF2B5EF4-FFF2-40B4-BE49-F238E27FC236}">
                <a16:creationId xmlns:a16="http://schemas.microsoft.com/office/drawing/2014/main" id="{51B279A0-459A-4FC7-8F34-55F1D764B123}"/>
              </a:ext>
            </a:extLst>
          </p:cNvPr>
          <p:cNvSpPr>
            <a:spLocks noChangeArrowheads="1"/>
          </p:cNvSpPr>
          <p:nvPr/>
        </p:nvSpPr>
        <p:spPr bwMode="gray">
          <a:xfrm>
            <a:off x="6455609" y="6221437"/>
            <a:ext cx="1141677" cy="184666"/>
          </a:xfrm>
          <a:prstGeom prst="rect">
            <a:avLst/>
          </a:prstGeom>
          <a:noFill/>
          <a:ln w="12700" algn="ctr">
            <a:noFill/>
            <a:miter lim="800000"/>
            <a:headEnd/>
            <a:tailEnd/>
          </a:ln>
          <a:effectLst/>
        </p:spPr>
        <p:txBody>
          <a:bodyPr wrap="square" lIns="144000" tIns="0" rIns="64298" bIns="0" anchor="ctr">
            <a:spAutoFit/>
          </a:bodyPr>
          <a:lstStyle/>
          <a:p>
            <a:pPr algn="l">
              <a:buClr>
                <a:schemeClr val="tx2"/>
              </a:buClr>
              <a:buSzTx/>
            </a:pPr>
            <a:r>
              <a:rPr lang="en-US" sz="1200">
                <a:solidFill>
                  <a:schemeClr val="accent4">
                    <a:lumMod val="75000"/>
                  </a:schemeClr>
                </a:solidFill>
              </a:rPr>
              <a:t>Quality Gates</a:t>
            </a:r>
          </a:p>
        </p:txBody>
      </p:sp>
      <p:cxnSp>
        <p:nvCxnSpPr>
          <p:cNvPr id="156" name="Straight Connector 155">
            <a:extLst>
              <a:ext uri="{FF2B5EF4-FFF2-40B4-BE49-F238E27FC236}">
                <a16:creationId xmlns:a16="http://schemas.microsoft.com/office/drawing/2014/main" id="{DBD6AEFF-9689-400A-954C-494B973D44F1}"/>
              </a:ext>
            </a:extLst>
          </p:cNvPr>
          <p:cNvCxnSpPr/>
          <p:nvPr/>
        </p:nvCxnSpPr>
        <p:spPr>
          <a:xfrm flipH="1">
            <a:off x="3209070" y="3518420"/>
            <a:ext cx="9905" cy="2700000"/>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57" name="Diagram 156">
            <a:extLst>
              <a:ext uri="{FF2B5EF4-FFF2-40B4-BE49-F238E27FC236}">
                <a16:creationId xmlns:a16="http://schemas.microsoft.com/office/drawing/2014/main" id="{2ABE8A18-75F4-4D07-95FB-AC7196BA0A76}"/>
              </a:ext>
            </a:extLst>
          </p:cNvPr>
          <p:cNvGraphicFramePr/>
          <p:nvPr>
            <p:extLst>
              <p:ext uri="{D42A27DB-BD31-4B8C-83A1-F6EECF244321}">
                <p14:modId xmlns:p14="http://schemas.microsoft.com/office/powerpoint/2010/main" val="2339252151"/>
              </p:ext>
            </p:extLst>
          </p:nvPr>
        </p:nvGraphicFramePr>
        <p:xfrm>
          <a:off x="3189451" y="3564326"/>
          <a:ext cx="3768881" cy="19617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58" name="Diagram 157">
            <a:extLst>
              <a:ext uri="{FF2B5EF4-FFF2-40B4-BE49-F238E27FC236}">
                <a16:creationId xmlns:a16="http://schemas.microsoft.com/office/drawing/2014/main" id="{282D92D4-41BE-4F87-8EF4-58592252B420}"/>
              </a:ext>
            </a:extLst>
          </p:cNvPr>
          <p:cNvGraphicFramePr/>
          <p:nvPr/>
        </p:nvGraphicFramePr>
        <p:xfrm>
          <a:off x="3189451" y="4382964"/>
          <a:ext cx="3768881" cy="19617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graphicFrame>
        <p:nvGraphicFramePr>
          <p:cNvPr id="159" name="Diagram 158">
            <a:extLst>
              <a:ext uri="{FF2B5EF4-FFF2-40B4-BE49-F238E27FC236}">
                <a16:creationId xmlns:a16="http://schemas.microsoft.com/office/drawing/2014/main" id="{D9F0FCB0-A979-4B2B-BD69-242EA173DCAA}"/>
              </a:ext>
            </a:extLst>
          </p:cNvPr>
          <p:cNvGraphicFramePr/>
          <p:nvPr/>
        </p:nvGraphicFramePr>
        <p:xfrm>
          <a:off x="3189451" y="5466282"/>
          <a:ext cx="3768881" cy="196171"/>
        </p:xfrm>
        <a:graphic>
          <a:graphicData uri="http://schemas.openxmlformats.org/drawingml/2006/diagram">
            <dgm:relIds xmlns:dgm="http://schemas.openxmlformats.org/drawingml/2006/diagram" xmlns:r="http://schemas.openxmlformats.org/officeDocument/2006/relationships" r:dm="rId43" r:lo="rId44" r:qs="rId45" r:cs="rId46"/>
          </a:graphicData>
        </a:graphic>
      </p:graphicFrame>
      <p:graphicFrame>
        <p:nvGraphicFramePr>
          <p:cNvPr id="160" name="Diagram 159">
            <a:extLst>
              <a:ext uri="{FF2B5EF4-FFF2-40B4-BE49-F238E27FC236}">
                <a16:creationId xmlns:a16="http://schemas.microsoft.com/office/drawing/2014/main" id="{F210208D-90BA-4844-92BF-DB839CC75F20}"/>
              </a:ext>
            </a:extLst>
          </p:cNvPr>
          <p:cNvGraphicFramePr/>
          <p:nvPr/>
        </p:nvGraphicFramePr>
        <p:xfrm>
          <a:off x="3225781" y="4692550"/>
          <a:ext cx="3660936" cy="159823"/>
        </p:xfrm>
        <a:graphic>
          <a:graphicData uri="http://schemas.openxmlformats.org/drawingml/2006/diagram">
            <dgm:relIds xmlns:dgm="http://schemas.openxmlformats.org/drawingml/2006/diagram" xmlns:r="http://schemas.openxmlformats.org/officeDocument/2006/relationships" r:dm="rId48" r:lo="rId49" r:qs="rId50" r:cs="rId51"/>
          </a:graphicData>
        </a:graphic>
      </p:graphicFrame>
      <p:graphicFrame>
        <p:nvGraphicFramePr>
          <p:cNvPr id="171" name="Diagram 170">
            <a:extLst>
              <a:ext uri="{FF2B5EF4-FFF2-40B4-BE49-F238E27FC236}">
                <a16:creationId xmlns:a16="http://schemas.microsoft.com/office/drawing/2014/main" id="{ADE199BD-2974-48A7-9036-621BF8A5C194}"/>
              </a:ext>
            </a:extLst>
          </p:cNvPr>
          <p:cNvGraphicFramePr/>
          <p:nvPr/>
        </p:nvGraphicFramePr>
        <p:xfrm>
          <a:off x="3201287" y="5792509"/>
          <a:ext cx="3685430" cy="165447"/>
        </p:xfrm>
        <a:graphic>
          <a:graphicData uri="http://schemas.openxmlformats.org/drawingml/2006/diagram">
            <dgm:relIds xmlns:dgm="http://schemas.openxmlformats.org/drawingml/2006/diagram" xmlns:r="http://schemas.openxmlformats.org/officeDocument/2006/relationships" r:dm="rId53" r:lo="rId54" r:qs="rId55" r:cs="rId56"/>
          </a:graphicData>
        </a:graphic>
      </p:graphicFrame>
      <p:sp>
        <p:nvSpPr>
          <p:cNvPr id="65" name="Rectangle 64">
            <a:extLst>
              <a:ext uri="{FF2B5EF4-FFF2-40B4-BE49-F238E27FC236}">
                <a16:creationId xmlns:a16="http://schemas.microsoft.com/office/drawing/2014/main" id="{1D689D79-3A6D-4D5F-9A0B-B3B4C5DB8111}"/>
              </a:ext>
            </a:extLst>
          </p:cNvPr>
          <p:cNvSpPr/>
          <p:nvPr/>
        </p:nvSpPr>
        <p:spPr bwMode="auto">
          <a:xfrm>
            <a:off x="1860398" y="3351329"/>
            <a:ext cx="961844" cy="180000"/>
          </a:xfrm>
          <a:prstGeom prst="rect">
            <a:avLst/>
          </a:prstGeom>
          <a:solidFill>
            <a:srgbClr val="A8A340"/>
          </a:solidFill>
          <a:ln w="9525" algn="ctr">
            <a:solidFill>
              <a:srgbClr val="A8A340"/>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Discover &amp; Prepare</a:t>
            </a:r>
          </a:p>
        </p:txBody>
      </p:sp>
      <p:sp>
        <p:nvSpPr>
          <p:cNvPr id="66" name="Rectangle 65">
            <a:extLst>
              <a:ext uri="{FF2B5EF4-FFF2-40B4-BE49-F238E27FC236}">
                <a16:creationId xmlns:a16="http://schemas.microsoft.com/office/drawing/2014/main" id="{9C2428C8-3427-42DE-955E-0027EDFF66C2}"/>
              </a:ext>
            </a:extLst>
          </p:cNvPr>
          <p:cNvSpPr/>
          <p:nvPr/>
        </p:nvSpPr>
        <p:spPr bwMode="auto">
          <a:xfrm>
            <a:off x="2829048" y="3351330"/>
            <a:ext cx="395902" cy="180000"/>
          </a:xfrm>
          <a:prstGeom prst="rect">
            <a:avLst/>
          </a:prstGeom>
          <a:solidFill>
            <a:srgbClr val="609A7F"/>
          </a:solidFill>
          <a:ln w="9525" algn="ctr">
            <a:solidFill>
              <a:srgbClr val="609A7F"/>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Explore</a:t>
            </a:r>
          </a:p>
        </p:txBody>
      </p:sp>
      <p:sp>
        <p:nvSpPr>
          <p:cNvPr id="67" name="Rectangle 66">
            <a:extLst>
              <a:ext uri="{FF2B5EF4-FFF2-40B4-BE49-F238E27FC236}">
                <a16:creationId xmlns:a16="http://schemas.microsoft.com/office/drawing/2014/main" id="{506F8436-FEE4-4C62-8A92-CB13AB32527C}"/>
              </a:ext>
            </a:extLst>
          </p:cNvPr>
          <p:cNvSpPr/>
          <p:nvPr/>
        </p:nvSpPr>
        <p:spPr bwMode="auto">
          <a:xfrm>
            <a:off x="1860083" y="4038032"/>
            <a:ext cx="961844" cy="180000"/>
          </a:xfrm>
          <a:prstGeom prst="rect">
            <a:avLst/>
          </a:prstGeom>
          <a:solidFill>
            <a:srgbClr val="A8A340"/>
          </a:solidFill>
          <a:ln w="9525" algn="ctr">
            <a:solidFill>
              <a:srgbClr val="A8A340"/>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Discover &amp; Prepare</a:t>
            </a:r>
          </a:p>
        </p:txBody>
      </p:sp>
      <p:sp>
        <p:nvSpPr>
          <p:cNvPr id="68" name="Rectangle 67">
            <a:extLst>
              <a:ext uri="{FF2B5EF4-FFF2-40B4-BE49-F238E27FC236}">
                <a16:creationId xmlns:a16="http://schemas.microsoft.com/office/drawing/2014/main" id="{9F525E94-3C4A-40AD-9561-10B1E2F9E419}"/>
              </a:ext>
            </a:extLst>
          </p:cNvPr>
          <p:cNvSpPr/>
          <p:nvPr/>
        </p:nvSpPr>
        <p:spPr bwMode="auto">
          <a:xfrm>
            <a:off x="2828733" y="4038033"/>
            <a:ext cx="395902" cy="180000"/>
          </a:xfrm>
          <a:prstGeom prst="rect">
            <a:avLst/>
          </a:prstGeom>
          <a:solidFill>
            <a:srgbClr val="609A7F"/>
          </a:solidFill>
          <a:ln w="9525" algn="ctr">
            <a:solidFill>
              <a:srgbClr val="609A7F"/>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Explore</a:t>
            </a:r>
          </a:p>
        </p:txBody>
      </p:sp>
      <p:sp>
        <p:nvSpPr>
          <p:cNvPr id="69" name="Rectangle 68">
            <a:extLst>
              <a:ext uri="{FF2B5EF4-FFF2-40B4-BE49-F238E27FC236}">
                <a16:creationId xmlns:a16="http://schemas.microsoft.com/office/drawing/2014/main" id="{73ADE4AC-FB52-4B5F-82A4-C5DD79611347}"/>
              </a:ext>
            </a:extLst>
          </p:cNvPr>
          <p:cNvSpPr/>
          <p:nvPr/>
        </p:nvSpPr>
        <p:spPr bwMode="auto">
          <a:xfrm>
            <a:off x="1864244" y="5075522"/>
            <a:ext cx="961844" cy="180000"/>
          </a:xfrm>
          <a:prstGeom prst="rect">
            <a:avLst/>
          </a:prstGeom>
          <a:solidFill>
            <a:srgbClr val="A8A340"/>
          </a:solidFill>
          <a:ln w="9525" algn="ctr">
            <a:solidFill>
              <a:srgbClr val="A8A340"/>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Discover &amp; Prepare</a:t>
            </a:r>
          </a:p>
        </p:txBody>
      </p:sp>
      <p:sp>
        <p:nvSpPr>
          <p:cNvPr id="70" name="Rectangle 69">
            <a:extLst>
              <a:ext uri="{FF2B5EF4-FFF2-40B4-BE49-F238E27FC236}">
                <a16:creationId xmlns:a16="http://schemas.microsoft.com/office/drawing/2014/main" id="{E716D224-CC7F-4058-8DE5-1702E48E1856}"/>
              </a:ext>
            </a:extLst>
          </p:cNvPr>
          <p:cNvSpPr/>
          <p:nvPr/>
        </p:nvSpPr>
        <p:spPr bwMode="auto">
          <a:xfrm>
            <a:off x="2828733" y="5075523"/>
            <a:ext cx="395902" cy="180000"/>
          </a:xfrm>
          <a:prstGeom prst="rect">
            <a:avLst/>
          </a:prstGeom>
          <a:solidFill>
            <a:srgbClr val="609A7F"/>
          </a:solidFill>
          <a:ln w="9525" algn="ctr">
            <a:solidFill>
              <a:srgbClr val="609A7F"/>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Explore</a:t>
            </a:r>
          </a:p>
        </p:txBody>
      </p:sp>
      <p:cxnSp>
        <p:nvCxnSpPr>
          <p:cNvPr id="71" name="Straight Connector 70">
            <a:extLst>
              <a:ext uri="{FF2B5EF4-FFF2-40B4-BE49-F238E27FC236}">
                <a16:creationId xmlns:a16="http://schemas.microsoft.com/office/drawing/2014/main" id="{7FE875E0-5097-46C3-86A6-A3E8E2476A59}"/>
              </a:ext>
            </a:extLst>
          </p:cNvPr>
          <p:cNvCxnSpPr/>
          <p:nvPr/>
        </p:nvCxnSpPr>
        <p:spPr>
          <a:xfrm flipH="1">
            <a:off x="2823352" y="3519376"/>
            <a:ext cx="9905" cy="2700000"/>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Rectangle 12">
            <a:extLst>
              <a:ext uri="{FF2B5EF4-FFF2-40B4-BE49-F238E27FC236}">
                <a16:creationId xmlns:a16="http://schemas.microsoft.com/office/drawing/2014/main" id="{5AFF9556-84FB-42CF-BE06-F926937F81C1}"/>
              </a:ext>
            </a:extLst>
          </p:cNvPr>
          <p:cNvSpPr>
            <a:spLocks noChangeArrowheads="1"/>
          </p:cNvSpPr>
          <p:nvPr/>
        </p:nvSpPr>
        <p:spPr bwMode="gray">
          <a:xfrm>
            <a:off x="3183654"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JAN</a:t>
            </a:r>
          </a:p>
        </p:txBody>
      </p:sp>
      <p:sp>
        <p:nvSpPr>
          <p:cNvPr id="63" name="Rectangle 13">
            <a:extLst>
              <a:ext uri="{FF2B5EF4-FFF2-40B4-BE49-F238E27FC236}">
                <a16:creationId xmlns:a16="http://schemas.microsoft.com/office/drawing/2014/main" id="{B8DC11EF-C199-4827-BB7E-052804E53A1C}"/>
              </a:ext>
            </a:extLst>
          </p:cNvPr>
          <p:cNvSpPr>
            <a:spLocks noChangeArrowheads="1"/>
          </p:cNvSpPr>
          <p:nvPr/>
        </p:nvSpPr>
        <p:spPr bwMode="gray">
          <a:xfrm>
            <a:off x="3885095"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FEB</a:t>
            </a:r>
          </a:p>
        </p:txBody>
      </p:sp>
      <p:sp>
        <p:nvSpPr>
          <p:cNvPr id="64" name="Rectangle 14">
            <a:extLst>
              <a:ext uri="{FF2B5EF4-FFF2-40B4-BE49-F238E27FC236}">
                <a16:creationId xmlns:a16="http://schemas.microsoft.com/office/drawing/2014/main" id="{8DD7A6B7-8037-457E-B1CF-B8EC75A4994B}"/>
              </a:ext>
            </a:extLst>
          </p:cNvPr>
          <p:cNvSpPr>
            <a:spLocks noChangeArrowheads="1"/>
          </p:cNvSpPr>
          <p:nvPr/>
        </p:nvSpPr>
        <p:spPr bwMode="gray">
          <a:xfrm>
            <a:off x="4697145"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MAR</a:t>
            </a:r>
          </a:p>
        </p:txBody>
      </p:sp>
      <p:sp>
        <p:nvSpPr>
          <p:cNvPr id="72" name="Rectangle 15">
            <a:extLst>
              <a:ext uri="{FF2B5EF4-FFF2-40B4-BE49-F238E27FC236}">
                <a16:creationId xmlns:a16="http://schemas.microsoft.com/office/drawing/2014/main" id="{FBAB48DC-F7E9-468F-A043-49B9560A849C}"/>
              </a:ext>
            </a:extLst>
          </p:cNvPr>
          <p:cNvSpPr>
            <a:spLocks noChangeArrowheads="1"/>
          </p:cNvSpPr>
          <p:nvPr/>
        </p:nvSpPr>
        <p:spPr bwMode="gray">
          <a:xfrm>
            <a:off x="5332216"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APR</a:t>
            </a:r>
          </a:p>
        </p:txBody>
      </p:sp>
      <p:sp>
        <p:nvSpPr>
          <p:cNvPr id="73" name="Rectangle 16">
            <a:extLst>
              <a:ext uri="{FF2B5EF4-FFF2-40B4-BE49-F238E27FC236}">
                <a16:creationId xmlns:a16="http://schemas.microsoft.com/office/drawing/2014/main" id="{51409B48-D32C-46C5-A792-CF26F2DC185E}"/>
              </a:ext>
            </a:extLst>
          </p:cNvPr>
          <p:cNvSpPr>
            <a:spLocks noChangeArrowheads="1"/>
          </p:cNvSpPr>
          <p:nvPr/>
        </p:nvSpPr>
        <p:spPr bwMode="gray">
          <a:xfrm>
            <a:off x="5996781"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MAI</a:t>
            </a:r>
          </a:p>
        </p:txBody>
      </p:sp>
      <p:sp>
        <p:nvSpPr>
          <p:cNvPr id="74" name="Rectangle 17">
            <a:extLst>
              <a:ext uri="{FF2B5EF4-FFF2-40B4-BE49-F238E27FC236}">
                <a16:creationId xmlns:a16="http://schemas.microsoft.com/office/drawing/2014/main" id="{3BD8C3C0-0803-4761-8023-10BE98F51860}"/>
              </a:ext>
            </a:extLst>
          </p:cNvPr>
          <p:cNvSpPr>
            <a:spLocks noChangeArrowheads="1"/>
          </p:cNvSpPr>
          <p:nvPr/>
        </p:nvSpPr>
        <p:spPr bwMode="gray">
          <a:xfrm>
            <a:off x="6720348"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JUN</a:t>
            </a:r>
          </a:p>
        </p:txBody>
      </p:sp>
      <p:sp>
        <p:nvSpPr>
          <p:cNvPr id="75" name="Rectangle 26">
            <a:extLst>
              <a:ext uri="{FF2B5EF4-FFF2-40B4-BE49-F238E27FC236}">
                <a16:creationId xmlns:a16="http://schemas.microsoft.com/office/drawing/2014/main" id="{A157E9ED-055A-4E7F-883B-66478B85AB1C}"/>
              </a:ext>
            </a:extLst>
          </p:cNvPr>
          <p:cNvSpPr>
            <a:spLocks noChangeArrowheads="1"/>
          </p:cNvSpPr>
          <p:nvPr/>
        </p:nvSpPr>
        <p:spPr bwMode="gray">
          <a:xfrm>
            <a:off x="7480779"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JUL</a:t>
            </a:r>
          </a:p>
        </p:txBody>
      </p:sp>
      <p:sp>
        <p:nvSpPr>
          <p:cNvPr id="76" name="Rectangle 27">
            <a:extLst>
              <a:ext uri="{FF2B5EF4-FFF2-40B4-BE49-F238E27FC236}">
                <a16:creationId xmlns:a16="http://schemas.microsoft.com/office/drawing/2014/main" id="{B02E065C-BB84-46BF-BE89-4645BB17212E}"/>
              </a:ext>
            </a:extLst>
          </p:cNvPr>
          <p:cNvSpPr>
            <a:spLocks noChangeArrowheads="1"/>
          </p:cNvSpPr>
          <p:nvPr/>
        </p:nvSpPr>
        <p:spPr bwMode="gray">
          <a:xfrm>
            <a:off x="8255958"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AUG</a:t>
            </a:r>
          </a:p>
        </p:txBody>
      </p:sp>
      <p:sp>
        <p:nvSpPr>
          <p:cNvPr id="77" name="Rectangle 28">
            <a:extLst>
              <a:ext uri="{FF2B5EF4-FFF2-40B4-BE49-F238E27FC236}">
                <a16:creationId xmlns:a16="http://schemas.microsoft.com/office/drawing/2014/main" id="{023799FD-6E31-4829-B4B6-DCA60F5216B1}"/>
              </a:ext>
            </a:extLst>
          </p:cNvPr>
          <p:cNvSpPr>
            <a:spLocks noChangeArrowheads="1"/>
          </p:cNvSpPr>
          <p:nvPr/>
        </p:nvSpPr>
        <p:spPr bwMode="gray">
          <a:xfrm>
            <a:off x="9001641"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SEP</a:t>
            </a:r>
          </a:p>
        </p:txBody>
      </p:sp>
      <p:sp>
        <p:nvSpPr>
          <p:cNvPr id="78" name="Rectangle 29">
            <a:extLst>
              <a:ext uri="{FF2B5EF4-FFF2-40B4-BE49-F238E27FC236}">
                <a16:creationId xmlns:a16="http://schemas.microsoft.com/office/drawing/2014/main" id="{C3709C7D-4753-4ECE-B874-93EA980AF2D8}"/>
              </a:ext>
            </a:extLst>
          </p:cNvPr>
          <p:cNvSpPr>
            <a:spLocks noChangeArrowheads="1"/>
          </p:cNvSpPr>
          <p:nvPr/>
        </p:nvSpPr>
        <p:spPr bwMode="gray">
          <a:xfrm>
            <a:off x="9695706"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OCT</a:t>
            </a:r>
          </a:p>
        </p:txBody>
      </p:sp>
      <p:sp>
        <p:nvSpPr>
          <p:cNvPr id="79" name="Rectangle 30">
            <a:extLst>
              <a:ext uri="{FF2B5EF4-FFF2-40B4-BE49-F238E27FC236}">
                <a16:creationId xmlns:a16="http://schemas.microsoft.com/office/drawing/2014/main" id="{8AF33E1B-8351-48FA-AE20-F4A43104C55D}"/>
              </a:ext>
            </a:extLst>
          </p:cNvPr>
          <p:cNvSpPr>
            <a:spLocks noChangeArrowheads="1"/>
          </p:cNvSpPr>
          <p:nvPr/>
        </p:nvSpPr>
        <p:spPr bwMode="gray">
          <a:xfrm>
            <a:off x="10389771"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NOV</a:t>
            </a:r>
          </a:p>
        </p:txBody>
      </p:sp>
      <p:sp>
        <p:nvSpPr>
          <p:cNvPr id="80" name="Rectangle 31">
            <a:extLst>
              <a:ext uri="{FF2B5EF4-FFF2-40B4-BE49-F238E27FC236}">
                <a16:creationId xmlns:a16="http://schemas.microsoft.com/office/drawing/2014/main" id="{DC742BBA-EAD2-4589-89EA-1C42F5443CEF}"/>
              </a:ext>
            </a:extLst>
          </p:cNvPr>
          <p:cNvSpPr>
            <a:spLocks noChangeArrowheads="1"/>
          </p:cNvSpPr>
          <p:nvPr/>
        </p:nvSpPr>
        <p:spPr bwMode="gray">
          <a:xfrm>
            <a:off x="11083834" y="1731948"/>
            <a:ext cx="569377" cy="301695"/>
          </a:xfrm>
          <a:prstGeom prst="rect">
            <a:avLst/>
          </a:prstGeom>
          <a:noFill/>
          <a:ln w="9525" algn="ctr">
            <a:noFill/>
            <a:miter lim="800000"/>
            <a:headEnd/>
            <a:tailEnd/>
          </a:ln>
          <a:effectLst/>
        </p:spPr>
        <p:txBody>
          <a:bodyPr wrap="none" lIns="90000" tIns="46800" rIns="90000" bIns="46800" anchor="ctr"/>
          <a:lstStyle/>
          <a:p>
            <a:pPr algn="ctr">
              <a:buClr>
                <a:schemeClr val="tx2"/>
              </a:buClr>
              <a:buSzTx/>
            </a:pPr>
            <a:r>
              <a:rPr lang="en-US" sz="1200"/>
              <a:t>DEC</a:t>
            </a:r>
          </a:p>
        </p:txBody>
      </p:sp>
      <p:cxnSp>
        <p:nvCxnSpPr>
          <p:cNvPr id="81" name="Straight Connector 80">
            <a:extLst>
              <a:ext uri="{FF2B5EF4-FFF2-40B4-BE49-F238E27FC236}">
                <a16:creationId xmlns:a16="http://schemas.microsoft.com/office/drawing/2014/main" id="{F5968AC8-6A94-40E9-911F-28F5988F881B}"/>
              </a:ext>
            </a:extLst>
          </p:cNvPr>
          <p:cNvCxnSpPr/>
          <p:nvPr/>
        </p:nvCxnSpPr>
        <p:spPr>
          <a:xfrm>
            <a:off x="325587" y="1705188"/>
            <a:ext cx="11545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Arrow: Chevron 82">
            <a:extLst>
              <a:ext uri="{FF2B5EF4-FFF2-40B4-BE49-F238E27FC236}">
                <a16:creationId xmlns:a16="http://schemas.microsoft.com/office/drawing/2014/main" id="{0F76189E-C620-424E-9249-D0B77CBD7C2F}"/>
              </a:ext>
            </a:extLst>
          </p:cNvPr>
          <p:cNvSpPr/>
          <p:nvPr/>
        </p:nvSpPr>
        <p:spPr bwMode="gray">
          <a:xfrm>
            <a:off x="3189452" y="2149633"/>
            <a:ext cx="3266157" cy="324000"/>
          </a:xfrm>
          <a:prstGeom prst="chevron">
            <a:avLst/>
          </a:prstGeom>
          <a:solidFill>
            <a:srgbClr val="00476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Prepare</a:t>
            </a: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84" name="Arrow: Chevron 83">
            <a:extLst>
              <a:ext uri="{FF2B5EF4-FFF2-40B4-BE49-F238E27FC236}">
                <a16:creationId xmlns:a16="http://schemas.microsoft.com/office/drawing/2014/main" id="{8BDECA42-BF5D-4DE6-8115-1052897C6A0E}"/>
              </a:ext>
            </a:extLst>
          </p:cNvPr>
          <p:cNvSpPr/>
          <p:nvPr/>
        </p:nvSpPr>
        <p:spPr bwMode="gray">
          <a:xfrm>
            <a:off x="6858651" y="2149633"/>
            <a:ext cx="381503" cy="324000"/>
          </a:xfrm>
          <a:prstGeom prst="chevron">
            <a:avLst/>
          </a:prstGeom>
          <a:solidFill>
            <a:srgbClr val="004769"/>
          </a:solidFill>
          <a:ln w="6350" algn="ctr">
            <a:no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85" name="Arrow: Chevron 84">
            <a:extLst>
              <a:ext uri="{FF2B5EF4-FFF2-40B4-BE49-F238E27FC236}">
                <a16:creationId xmlns:a16="http://schemas.microsoft.com/office/drawing/2014/main" id="{C5A50BF7-FD5D-461A-8BD4-7C58AE015677}"/>
              </a:ext>
            </a:extLst>
          </p:cNvPr>
          <p:cNvSpPr/>
          <p:nvPr/>
        </p:nvSpPr>
        <p:spPr bwMode="gray">
          <a:xfrm>
            <a:off x="7119846" y="2149633"/>
            <a:ext cx="868884" cy="324000"/>
          </a:xfrm>
          <a:prstGeom prst="chevron">
            <a:avLst/>
          </a:prstGeom>
          <a:solidFill>
            <a:srgbClr val="004769"/>
          </a:solidFill>
          <a:ln w="6350" algn="ctr">
            <a:noFill/>
            <a:miter lim="800000"/>
            <a:headEnd/>
            <a:tailEnd/>
          </a:ln>
        </p:spPr>
        <p:txBody>
          <a:bodyPr wrap="none"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900" kern="0">
                <a:solidFill>
                  <a:schemeClr val="bg1"/>
                </a:solidFill>
                <a:ea typeface="Arial Unicode MS" pitchFamily="34" charset="-128"/>
                <a:cs typeface="Arial Unicode MS" pitchFamily="34" charset="-128"/>
              </a:rPr>
              <a:t>Hypercare</a:t>
            </a: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86" name="Arrow: Chevron 85">
            <a:extLst>
              <a:ext uri="{FF2B5EF4-FFF2-40B4-BE49-F238E27FC236}">
                <a16:creationId xmlns:a16="http://schemas.microsoft.com/office/drawing/2014/main" id="{0FCAB39F-1FB7-42A8-8160-AA386B8D2FBF}"/>
              </a:ext>
            </a:extLst>
          </p:cNvPr>
          <p:cNvSpPr/>
          <p:nvPr/>
        </p:nvSpPr>
        <p:spPr bwMode="gray">
          <a:xfrm>
            <a:off x="7855131" y="2149633"/>
            <a:ext cx="3913965" cy="324000"/>
          </a:xfrm>
          <a:prstGeom prst="chevron">
            <a:avLst/>
          </a:prstGeom>
          <a:solidFill>
            <a:srgbClr val="004769"/>
          </a:solidFill>
          <a:ln w="6350" algn="ctr">
            <a:no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900" kern="0">
                <a:solidFill>
                  <a:schemeClr val="bg1"/>
                </a:solidFill>
                <a:ea typeface="Arial Unicode MS" pitchFamily="34" charset="-128"/>
                <a:cs typeface="Arial Unicode MS" pitchFamily="34" charset="-128"/>
              </a:rPr>
              <a:t>Operation</a:t>
            </a: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87" name="Arrow: Chevron 86">
            <a:extLst>
              <a:ext uri="{FF2B5EF4-FFF2-40B4-BE49-F238E27FC236}">
                <a16:creationId xmlns:a16="http://schemas.microsoft.com/office/drawing/2014/main" id="{BF36ACA3-C12A-4BF1-B87B-A670855D4A05}"/>
              </a:ext>
            </a:extLst>
          </p:cNvPr>
          <p:cNvSpPr/>
          <p:nvPr/>
        </p:nvSpPr>
        <p:spPr bwMode="gray">
          <a:xfrm>
            <a:off x="6327832" y="2149633"/>
            <a:ext cx="318393" cy="324000"/>
          </a:xfrm>
          <a:prstGeom prst="chevron">
            <a:avLst/>
          </a:prstGeom>
          <a:solidFill>
            <a:srgbClr val="004769"/>
          </a:solidFill>
          <a:ln w="6350" algn="ctr">
            <a:no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90" name="Arrow: Chevron 89">
            <a:extLst>
              <a:ext uri="{FF2B5EF4-FFF2-40B4-BE49-F238E27FC236}">
                <a16:creationId xmlns:a16="http://schemas.microsoft.com/office/drawing/2014/main" id="{3C2B4EBF-B861-4864-B9B3-AAE3D3856463}"/>
              </a:ext>
            </a:extLst>
          </p:cNvPr>
          <p:cNvSpPr/>
          <p:nvPr/>
        </p:nvSpPr>
        <p:spPr bwMode="gray">
          <a:xfrm>
            <a:off x="6520272" y="2149633"/>
            <a:ext cx="452654" cy="324000"/>
          </a:xfrm>
          <a:prstGeom prst="chevron">
            <a:avLst/>
          </a:prstGeom>
          <a:solidFill>
            <a:srgbClr val="004769"/>
          </a:solidFill>
          <a:ln w="6350" algn="ctr">
            <a:no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07" name="TextBox 106">
            <a:extLst>
              <a:ext uri="{FF2B5EF4-FFF2-40B4-BE49-F238E27FC236}">
                <a16:creationId xmlns:a16="http://schemas.microsoft.com/office/drawing/2014/main" id="{DA4B3D5A-A8CA-42BD-81B1-FBDED5A70C33}"/>
              </a:ext>
            </a:extLst>
          </p:cNvPr>
          <p:cNvSpPr txBox="1"/>
          <p:nvPr/>
        </p:nvSpPr>
        <p:spPr>
          <a:xfrm>
            <a:off x="6319968" y="2021535"/>
            <a:ext cx="38150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sz="900" kern="0">
                <a:solidFill>
                  <a:srgbClr val="004769"/>
                </a:solidFill>
                <a:ea typeface="Arial Unicode MS" pitchFamily="34" charset="-128"/>
                <a:cs typeface="Arial Unicode MS" pitchFamily="34" charset="-128"/>
              </a:rPr>
              <a:t>Build</a:t>
            </a:r>
            <a:endParaRPr lang="en-US" sz="900" kern="0">
              <a:solidFill>
                <a:srgbClr val="004769"/>
              </a:solidFill>
              <a:ea typeface="Arial Unicode MS" pitchFamily="34" charset="-128"/>
              <a:cs typeface="Arial Unicode MS" pitchFamily="34" charset="-128"/>
            </a:endParaRPr>
          </a:p>
        </p:txBody>
      </p:sp>
      <p:sp>
        <p:nvSpPr>
          <p:cNvPr id="109" name="TextBox 108">
            <a:extLst>
              <a:ext uri="{FF2B5EF4-FFF2-40B4-BE49-F238E27FC236}">
                <a16:creationId xmlns:a16="http://schemas.microsoft.com/office/drawing/2014/main" id="{AFF2A239-D69F-4F0D-8B00-183142EC0345}"/>
              </a:ext>
            </a:extLst>
          </p:cNvPr>
          <p:cNvSpPr txBox="1"/>
          <p:nvPr/>
        </p:nvSpPr>
        <p:spPr>
          <a:xfrm>
            <a:off x="6674776" y="2242384"/>
            <a:ext cx="236961" cy="138499"/>
          </a:xfrm>
          <a:prstGeom prst="rect">
            <a:avLst/>
          </a:prstGeom>
          <a:solidFill>
            <a:srgbClr val="004769"/>
          </a:solidFill>
        </p:spPr>
        <p:txBody>
          <a:bodyPr wrap="square" lIns="0" tIns="0" rIns="0" bIns="0" rtlCol="0">
            <a:spAutoFit/>
          </a:bodyPr>
          <a:lstStyle/>
          <a:p>
            <a:pPr fontAlgn="base">
              <a:spcBef>
                <a:spcPct val="50000"/>
              </a:spcBef>
              <a:spcAft>
                <a:spcPct val="0"/>
              </a:spcAft>
              <a:buClr>
                <a:srgbClr val="F0AB00"/>
              </a:buClr>
              <a:buSzPct val="80000"/>
            </a:pPr>
            <a:r>
              <a:rPr lang="en-US" altLang="zh-CN" sz="900" kern="0">
                <a:solidFill>
                  <a:schemeClr val="bg1"/>
                </a:solidFill>
                <a:ea typeface="Arial Unicode MS" pitchFamily="34" charset="-128"/>
                <a:cs typeface="Arial Unicode MS" pitchFamily="34" charset="-128"/>
              </a:rPr>
              <a:t>Test</a:t>
            </a:r>
            <a:endParaRPr lang="en-US" sz="900" kern="0">
              <a:solidFill>
                <a:schemeClr val="bg1"/>
              </a:solidFill>
              <a:ea typeface="Arial Unicode MS" pitchFamily="34" charset="-128"/>
              <a:cs typeface="Arial Unicode MS" pitchFamily="34" charset="-128"/>
            </a:endParaRPr>
          </a:p>
        </p:txBody>
      </p:sp>
      <p:sp>
        <p:nvSpPr>
          <p:cNvPr id="110" name="Arrow: Chevron 109">
            <a:extLst>
              <a:ext uri="{FF2B5EF4-FFF2-40B4-BE49-F238E27FC236}">
                <a16:creationId xmlns:a16="http://schemas.microsoft.com/office/drawing/2014/main" id="{2CEF1D82-E560-4B19-B156-9F5B81BF98E9}"/>
              </a:ext>
            </a:extLst>
          </p:cNvPr>
          <p:cNvSpPr/>
          <p:nvPr/>
        </p:nvSpPr>
        <p:spPr bwMode="gray">
          <a:xfrm>
            <a:off x="6981247" y="2765796"/>
            <a:ext cx="3266157" cy="324000"/>
          </a:xfrm>
          <a:prstGeom prst="chevron">
            <a:avLst/>
          </a:prstGeom>
          <a:solidFill>
            <a:srgbClr val="00476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Prepare</a:t>
            </a: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13" name="Arrow: Chevron 112">
            <a:extLst>
              <a:ext uri="{FF2B5EF4-FFF2-40B4-BE49-F238E27FC236}">
                <a16:creationId xmlns:a16="http://schemas.microsoft.com/office/drawing/2014/main" id="{97A22434-EA2D-4D5C-98D4-01C54E44B67C}"/>
              </a:ext>
            </a:extLst>
          </p:cNvPr>
          <p:cNvSpPr/>
          <p:nvPr/>
        </p:nvSpPr>
        <p:spPr bwMode="gray">
          <a:xfrm>
            <a:off x="10650446" y="2765796"/>
            <a:ext cx="364956" cy="324000"/>
          </a:xfrm>
          <a:prstGeom prst="chevron">
            <a:avLst/>
          </a:prstGeom>
          <a:solidFill>
            <a:srgbClr val="004769"/>
          </a:solidFill>
          <a:ln w="6350" algn="ctr">
            <a:no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19" name="Arrow: Chevron 118">
            <a:extLst>
              <a:ext uri="{FF2B5EF4-FFF2-40B4-BE49-F238E27FC236}">
                <a16:creationId xmlns:a16="http://schemas.microsoft.com/office/drawing/2014/main" id="{E8204BC4-FC31-400A-ADF4-57D5FB57F5F9}"/>
              </a:ext>
            </a:extLst>
          </p:cNvPr>
          <p:cNvSpPr/>
          <p:nvPr/>
        </p:nvSpPr>
        <p:spPr bwMode="gray">
          <a:xfrm>
            <a:off x="10119627" y="2765796"/>
            <a:ext cx="318393" cy="324000"/>
          </a:xfrm>
          <a:prstGeom prst="chevron">
            <a:avLst/>
          </a:prstGeom>
          <a:solidFill>
            <a:srgbClr val="004769"/>
          </a:solidFill>
          <a:ln w="6350" algn="ctr">
            <a:no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20" name="Arrow: Chevron 119">
            <a:extLst>
              <a:ext uri="{FF2B5EF4-FFF2-40B4-BE49-F238E27FC236}">
                <a16:creationId xmlns:a16="http://schemas.microsoft.com/office/drawing/2014/main" id="{108EE1D4-53C4-42AC-9C16-EC3AC68CF87F}"/>
              </a:ext>
            </a:extLst>
          </p:cNvPr>
          <p:cNvSpPr/>
          <p:nvPr/>
        </p:nvSpPr>
        <p:spPr bwMode="gray">
          <a:xfrm>
            <a:off x="10312067" y="2765796"/>
            <a:ext cx="452654" cy="324000"/>
          </a:xfrm>
          <a:prstGeom prst="chevron">
            <a:avLst/>
          </a:prstGeom>
          <a:solidFill>
            <a:srgbClr val="004769"/>
          </a:solidFill>
          <a:ln w="6350" algn="ctr">
            <a:noFill/>
            <a:miter lim="800000"/>
            <a:headEnd/>
            <a:tailEnd/>
          </a:ln>
        </p:spPr>
        <p:txBody>
          <a:bodyPr lIns="0" tIns="72000" rIns="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25" name="TextBox 124">
            <a:extLst>
              <a:ext uri="{FF2B5EF4-FFF2-40B4-BE49-F238E27FC236}">
                <a16:creationId xmlns:a16="http://schemas.microsoft.com/office/drawing/2014/main" id="{02CF7835-D18E-4F84-B178-2F74747B8C32}"/>
              </a:ext>
            </a:extLst>
          </p:cNvPr>
          <p:cNvSpPr txBox="1"/>
          <p:nvPr/>
        </p:nvSpPr>
        <p:spPr>
          <a:xfrm>
            <a:off x="10466571" y="2858547"/>
            <a:ext cx="236961"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sz="900" kern="0">
                <a:solidFill>
                  <a:schemeClr val="bg1"/>
                </a:solidFill>
                <a:ea typeface="Arial Unicode MS" pitchFamily="34" charset="-128"/>
                <a:cs typeface="Arial Unicode MS" pitchFamily="34" charset="-128"/>
              </a:rPr>
              <a:t>Test</a:t>
            </a:r>
            <a:endParaRPr lang="en-US" sz="900" kern="0">
              <a:solidFill>
                <a:schemeClr val="bg1"/>
              </a:solidFill>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01DF3344-8086-4C1F-8EF8-64BF25760B35}"/>
              </a:ext>
            </a:extLst>
          </p:cNvPr>
          <p:cNvSpPr/>
          <p:nvPr/>
        </p:nvSpPr>
        <p:spPr bwMode="auto">
          <a:xfrm>
            <a:off x="10677670" y="4036618"/>
            <a:ext cx="358419" cy="180000"/>
          </a:xfrm>
          <a:prstGeom prst="rect">
            <a:avLst/>
          </a:prstGeom>
          <a:solidFill>
            <a:schemeClr val="accent1">
              <a:alpha val="70000"/>
            </a:schemeClr>
          </a:solidFill>
          <a:ln w="9525" algn="ctr">
            <a:solidFill>
              <a:schemeClr val="accent1">
                <a:lumMod val="60000"/>
                <a:lumOff val="40000"/>
              </a:schemeClr>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ea typeface="Arial Unicode MS" pitchFamily="34" charset="-128"/>
              </a:rPr>
              <a:t>Deploy</a:t>
            </a:r>
          </a:p>
        </p:txBody>
      </p:sp>
      <p:sp>
        <p:nvSpPr>
          <p:cNvPr id="132" name="Rectangle 131">
            <a:extLst>
              <a:ext uri="{FF2B5EF4-FFF2-40B4-BE49-F238E27FC236}">
                <a16:creationId xmlns:a16="http://schemas.microsoft.com/office/drawing/2014/main" id="{8EA1660E-5197-45DF-A461-8CCCEC8B9EA6}"/>
              </a:ext>
            </a:extLst>
          </p:cNvPr>
          <p:cNvSpPr/>
          <p:nvPr/>
        </p:nvSpPr>
        <p:spPr bwMode="auto">
          <a:xfrm>
            <a:off x="10685679" y="5075523"/>
            <a:ext cx="358419" cy="180000"/>
          </a:xfrm>
          <a:prstGeom prst="rect">
            <a:avLst/>
          </a:prstGeom>
          <a:solidFill>
            <a:schemeClr val="accent1">
              <a:alpha val="70000"/>
            </a:schemeClr>
          </a:solidFill>
          <a:ln w="9525" algn="ctr">
            <a:solidFill>
              <a:schemeClr val="accent1">
                <a:lumMod val="60000"/>
                <a:lumOff val="40000"/>
              </a:schemeClr>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ea typeface="Arial Unicode MS" pitchFamily="34" charset="-128"/>
              </a:rPr>
              <a:t>Deploy</a:t>
            </a:r>
          </a:p>
        </p:txBody>
      </p:sp>
      <p:sp>
        <p:nvSpPr>
          <p:cNvPr id="133" name="TextBox 132">
            <a:extLst>
              <a:ext uri="{FF2B5EF4-FFF2-40B4-BE49-F238E27FC236}">
                <a16:creationId xmlns:a16="http://schemas.microsoft.com/office/drawing/2014/main" id="{2240C99C-8311-409A-8D04-DC2500B84545}"/>
              </a:ext>
            </a:extLst>
          </p:cNvPr>
          <p:cNvSpPr txBox="1"/>
          <p:nvPr/>
        </p:nvSpPr>
        <p:spPr>
          <a:xfrm>
            <a:off x="6854161" y="2017445"/>
            <a:ext cx="38150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sz="900" kern="0">
                <a:solidFill>
                  <a:srgbClr val="004769"/>
                </a:solidFill>
                <a:ea typeface="Arial Unicode MS" pitchFamily="34" charset="-128"/>
                <a:cs typeface="Arial Unicode MS" pitchFamily="34" charset="-128"/>
              </a:rPr>
              <a:t>Deploy</a:t>
            </a:r>
            <a:endParaRPr lang="en-US" sz="900" kern="0">
              <a:solidFill>
                <a:srgbClr val="004769"/>
              </a:solidFill>
              <a:ea typeface="Arial Unicode MS" pitchFamily="34" charset="-128"/>
              <a:cs typeface="Arial Unicode MS" pitchFamily="34" charset="-128"/>
            </a:endParaRPr>
          </a:p>
        </p:txBody>
      </p:sp>
      <p:sp>
        <p:nvSpPr>
          <p:cNvPr id="134" name="Rectangle 10">
            <a:extLst>
              <a:ext uri="{FF2B5EF4-FFF2-40B4-BE49-F238E27FC236}">
                <a16:creationId xmlns:a16="http://schemas.microsoft.com/office/drawing/2014/main" id="{4B7C69BD-9C8E-4985-804F-F5EAED31A934}"/>
              </a:ext>
            </a:extLst>
          </p:cNvPr>
          <p:cNvSpPr>
            <a:spLocks noChangeArrowheads="1"/>
          </p:cNvSpPr>
          <p:nvPr/>
        </p:nvSpPr>
        <p:spPr bwMode="gray">
          <a:xfrm>
            <a:off x="5993002" y="1399321"/>
            <a:ext cx="3458264" cy="301695"/>
          </a:xfrm>
          <a:prstGeom prst="rect">
            <a:avLst/>
          </a:prstGeom>
          <a:solidFill>
            <a:schemeClr val="bg1"/>
          </a:solidFill>
          <a:ln w="9525" algn="ctr">
            <a:noFill/>
            <a:miter lim="800000"/>
            <a:headEnd/>
            <a:tailEnd/>
          </a:ln>
          <a:effectLst/>
        </p:spPr>
        <p:txBody>
          <a:bodyPr wrap="none" lIns="107163" tIns="55725" rIns="107163" bIns="55725" anchor="ctr"/>
          <a:lstStyle/>
          <a:p>
            <a:pPr algn="ctr">
              <a:buClr>
                <a:schemeClr val="tx2"/>
              </a:buClr>
              <a:buSzTx/>
            </a:pPr>
            <a:r>
              <a:rPr lang="en-US" sz="1700"/>
              <a:t>Year</a:t>
            </a:r>
          </a:p>
        </p:txBody>
      </p:sp>
      <p:sp>
        <p:nvSpPr>
          <p:cNvPr id="135" name="TextBox 134">
            <a:extLst>
              <a:ext uri="{FF2B5EF4-FFF2-40B4-BE49-F238E27FC236}">
                <a16:creationId xmlns:a16="http://schemas.microsoft.com/office/drawing/2014/main" id="{8050CC4B-E98E-48EA-8D06-6F46C94FED51}"/>
              </a:ext>
            </a:extLst>
          </p:cNvPr>
          <p:cNvSpPr txBox="1"/>
          <p:nvPr/>
        </p:nvSpPr>
        <p:spPr>
          <a:xfrm>
            <a:off x="10065622" y="2609301"/>
            <a:ext cx="38150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sz="900" kern="0">
                <a:solidFill>
                  <a:srgbClr val="004769"/>
                </a:solidFill>
                <a:ea typeface="Arial Unicode MS" pitchFamily="34" charset="-128"/>
                <a:cs typeface="Arial Unicode MS" pitchFamily="34" charset="-128"/>
              </a:rPr>
              <a:t>Build</a:t>
            </a:r>
            <a:endParaRPr lang="en-US" sz="900" kern="0">
              <a:solidFill>
                <a:srgbClr val="004769"/>
              </a:solidFill>
              <a:ea typeface="Arial Unicode MS" pitchFamily="34" charset="-128"/>
              <a:cs typeface="Arial Unicode MS" pitchFamily="34" charset="-128"/>
            </a:endParaRPr>
          </a:p>
        </p:txBody>
      </p:sp>
      <p:sp>
        <p:nvSpPr>
          <p:cNvPr id="136" name="TextBox 135">
            <a:extLst>
              <a:ext uri="{FF2B5EF4-FFF2-40B4-BE49-F238E27FC236}">
                <a16:creationId xmlns:a16="http://schemas.microsoft.com/office/drawing/2014/main" id="{8C7E2430-02F3-47AD-96E8-B7758F250BB1}"/>
              </a:ext>
            </a:extLst>
          </p:cNvPr>
          <p:cNvSpPr txBox="1"/>
          <p:nvPr/>
        </p:nvSpPr>
        <p:spPr>
          <a:xfrm>
            <a:off x="10599815" y="2605211"/>
            <a:ext cx="38150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sz="900" kern="0">
                <a:solidFill>
                  <a:srgbClr val="004769"/>
                </a:solidFill>
                <a:ea typeface="Arial Unicode MS" pitchFamily="34" charset="-128"/>
                <a:cs typeface="Arial Unicode MS" pitchFamily="34" charset="-128"/>
              </a:rPr>
              <a:t>Deploy</a:t>
            </a:r>
            <a:endParaRPr lang="en-US" sz="900" kern="0">
              <a:solidFill>
                <a:srgbClr val="004769"/>
              </a:solidFill>
              <a:ea typeface="Arial Unicode MS" pitchFamily="34" charset="-128"/>
              <a:cs typeface="Arial Unicode MS" pitchFamily="34" charset="-128"/>
            </a:endParaRPr>
          </a:p>
        </p:txBody>
      </p:sp>
    </p:spTree>
    <p:extLst>
      <p:ext uri="{BB962C8B-B14F-4D97-AF65-F5344CB8AC3E}">
        <p14:creationId xmlns:p14="http://schemas.microsoft.com/office/powerpoint/2010/main" val="2103724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56C68057-6911-4026-8BCA-7C66E0AE8747}"/>
              </a:ext>
            </a:extLst>
          </p:cNvPr>
          <p:cNvSpPr/>
          <p:nvPr/>
        </p:nvSpPr>
        <p:spPr bwMode="gray">
          <a:xfrm>
            <a:off x="8354127" y="5488815"/>
            <a:ext cx="539718" cy="506740"/>
          </a:xfrm>
          <a:prstGeom prst="ellipse">
            <a:avLst/>
          </a:prstGeom>
          <a:solidFill>
            <a:schemeClr val="bg1"/>
          </a:solidFill>
          <a:ln w="28575" algn="ctr">
            <a:solidFill>
              <a:srgbClr val="3090D5"/>
            </a:solidFill>
            <a:miter lim="800000"/>
            <a:headEnd/>
            <a:tailEnd/>
          </a:ln>
        </p:spPr>
        <p:txBody>
          <a:bodyPr lIns="89954" tIns="71962" rIns="89954" bIns="71962" rtlCol="0" anchor="ctr"/>
          <a:lstStyle/>
          <a:p>
            <a:pPr algn="ctr" defTabSz="914126">
              <a:defRPr/>
            </a:pPr>
            <a:r>
              <a:rPr lang="en-US" sz="2400">
                <a:solidFill>
                  <a:srgbClr val="0076CB"/>
                </a:solidFill>
                <a:latin typeface="SAP-icons" panose="02000503000000000000" pitchFamily="2" charset="0"/>
              </a:rPr>
              <a:t></a:t>
            </a:r>
            <a:endParaRPr lang="en-US" sz="2400">
              <a:solidFill>
                <a:srgbClr val="0076CB"/>
              </a:solidFill>
              <a:latin typeface="SAP-icons"/>
            </a:endParaRPr>
          </a:p>
        </p:txBody>
      </p:sp>
      <p:sp>
        <p:nvSpPr>
          <p:cNvPr id="51" name="Oval 50">
            <a:extLst>
              <a:ext uri="{FF2B5EF4-FFF2-40B4-BE49-F238E27FC236}">
                <a16:creationId xmlns:a16="http://schemas.microsoft.com/office/drawing/2014/main" id="{A09594AD-D79D-4131-B027-3E21BC33E5D9}"/>
              </a:ext>
            </a:extLst>
          </p:cNvPr>
          <p:cNvSpPr/>
          <p:nvPr/>
        </p:nvSpPr>
        <p:spPr bwMode="gray">
          <a:xfrm>
            <a:off x="7178812" y="4817889"/>
            <a:ext cx="539718" cy="506740"/>
          </a:xfrm>
          <a:prstGeom prst="ellipse">
            <a:avLst/>
          </a:prstGeom>
          <a:solidFill>
            <a:schemeClr val="bg1"/>
          </a:solidFill>
          <a:ln w="28575" algn="ctr">
            <a:solidFill>
              <a:srgbClr val="4FB81C"/>
            </a:solidFill>
            <a:miter lim="800000"/>
            <a:headEnd/>
            <a:tailEnd/>
          </a:ln>
        </p:spPr>
        <p:txBody>
          <a:bodyPr lIns="89954" tIns="71962" rIns="89954" bIns="71962" rtlCol="0" anchor="ctr"/>
          <a:lstStyle/>
          <a:p>
            <a:pPr algn="ctr" defTabSz="914126">
              <a:defRPr/>
            </a:pPr>
            <a:r>
              <a:rPr lang="en-US" sz="2398" kern="0">
                <a:solidFill>
                  <a:srgbClr val="4FB81C"/>
                </a:solidFill>
                <a:latin typeface="SAP-icons"/>
              </a:rPr>
              <a:t></a:t>
            </a:r>
          </a:p>
        </p:txBody>
      </p:sp>
      <p:sp>
        <p:nvSpPr>
          <p:cNvPr id="45" name="Rounded Rectangle 87">
            <a:extLst>
              <a:ext uri="{FF2B5EF4-FFF2-40B4-BE49-F238E27FC236}">
                <a16:creationId xmlns:a16="http://schemas.microsoft.com/office/drawing/2014/main" id="{FB66CB9E-2083-4366-864E-FED4C30C0FD1}"/>
              </a:ext>
            </a:extLst>
          </p:cNvPr>
          <p:cNvSpPr/>
          <p:nvPr/>
        </p:nvSpPr>
        <p:spPr bwMode="gray">
          <a:xfrm>
            <a:off x="9448235" y="3693377"/>
            <a:ext cx="2388476" cy="2422560"/>
          </a:xfrm>
          <a:prstGeom prst="roundRect">
            <a:avLst>
              <a:gd name="adj" fmla="val 4369"/>
            </a:avLst>
          </a:prstGeom>
          <a:noFill/>
          <a:ln w="28575">
            <a:solidFill>
              <a:schemeClr val="accent1"/>
            </a:solidFill>
            <a:headEnd/>
            <a:tailEnd/>
          </a:ln>
        </p:spPr>
        <p:style>
          <a:lnRef idx="2">
            <a:schemeClr val="accent5"/>
          </a:lnRef>
          <a:fillRef idx="1">
            <a:schemeClr val="lt1"/>
          </a:fillRef>
          <a:effectRef idx="0">
            <a:schemeClr val="accent5"/>
          </a:effectRef>
          <a:fontRef idx="minor">
            <a:schemeClr val="dk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1"/>
                </a:solidFill>
                <a:ea typeface="Arial Unicode MS" pitchFamily="34" charset="-128"/>
                <a:cs typeface="Arial Unicode MS" pitchFamily="34" charset="-128"/>
              </a:rPr>
              <a:t>Focused Build Project</a:t>
            </a:r>
            <a:endParaRPr lang="en-US" sz="1200" kern="0">
              <a:solidFill>
                <a:schemeClr val="accent4">
                  <a:lumMod val="75000"/>
                </a:schemeClr>
              </a:solidFill>
              <a:ea typeface="Arial Unicode MS" pitchFamily="34" charset="-128"/>
              <a:cs typeface="Arial Unicode MS" pitchFamily="34" charset="-128"/>
            </a:endParaRPr>
          </a:p>
        </p:txBody>
      </p:sp>
      <p:grpSp>
        <p:nvGrpSpPr>
          <p:cNvPr id="42" name="Group 41">
            <a:extLst>
              <a:ext uri="{FF2B5EF4-FFF2-40B4-BE49-F238E27FC236}">
                <a16:creationId xmlns:a16="http://schemas.microsoft.com/office/drawing/2014/main" id="{17DD12E9-29DA-4B3C-AACB-F1BED11C6447}"/>
              </a:ext>
            </a:extLst>
          </p:cNvPr>
          <p:cNvGrpSpPr/>
          <p:nvPr/>
        </p:nvGrpSpPr>
        <p:grpSpPr>
          <a:xfrm>
            <a:off x="9207846" y="4015395"/>
            <a:ext cx="2388476" cy="2422560"/>
            <a:chOff x="8925976" y="770686"/>
            <a:chExt cx="2589528" cy="3357964"/>
          </a:xfrm>
          <a:solidFill>
            <a:schemeClr val="bg1"/>
          </a:solidFill>
        </p:grpSpPr>
        <p:sp>
          <p:nvSpPr>
            <p:cNvPr id="43" name="Rounded Rectangle 87">
              <a:extLst>
                <a:ext uri="{FF2B5EF4-FFF2-40B4-BE49-F238E27FC236}">
                  <a16:creationId xmlns:a16="http://schemas.microsoft.com/office/drawing/2014/main" id="{4009D3C0-7997-4501-9F42-CAD174EDEA90}"/>
                </a:ext>
              </a:extLst>
            </p:cNvPr>
            <p:cNvSpPr/>
            <p:nvPr/>
          </p:nvSpPr>
          <p:spPr bwMode="gray">
            <a:xfrm>
              <a:off x="8925976" y="770686"/>
              <a:ext cx="2589528" cy="3357964"/>
            </a:xfrm>
            <a:prstGeom prst="roundRect">
              <a:avLst>
                <a:gd name="adj" fmla="val 4369"/>
              </a:avLst>
            </a:prstGeom>
            <a:solidFill>
              <a:schemeClr val="bg1"/>
            </a:solidFill>
            <a:ln w="28575">
              <a:solidFill>
                <a:schemeClr val="accent1"/>
              </a:solidFill>
              <a:headEnd/>
              <a:tailEnd/>
            </a:ln>
          </p:spPr>
          <p:style>
            <a:lnRef idx="2">
              <a:schemeClr val="accent5"/>
            </a:lnRef>
            <a:fillRef idx="1">
              <a:schemeClr val="lt1"/>
            </a:fillRef>
            <a:effectRef idx="0">
              <a:schemeClr val="accent5"/>
            </a:effectRef>
            <a:fontRef idx="minor">
              <a:schemeClr val="dk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1"/>
                  </a:solidFill>
                  <a:ea typeface="Arial Unicode MS" pitchFamily="34" charset="-128"/>
                  <a:cs typeface="Arial Unicode MS" pitchFamily="34" charset="-128"/>
                </a:rPr>
                <a:t>Focused Build Project</a:t>
              </a:r>
              <a:endParaRPr lang="en-US" sz="1200" kern="0">
                <a:solidFill>
                  <a:schemeClr val="accent4">
                    <a:lumMod val="75000"/>
                  </a:schemeClr>
                </a:solidFill>
                <a:ea typeface="Arial Unicode MS" pitchFamily="34" charset="-128"/>
                <a:cs typeface="Arial Unicode MS" pitchFamily="34" charset="-128"/>
              </a:endParaRPr>
            </a:p>
          </p:txBody>
        </p:sp>
        <p:sp>
          <p:nvSpPr>
            <p:cNvPr id="44" name="Chevron 88">
              <a:extLst>
                <a:ext uri="{FF2B5EF4-FFF2-40B4-BE49-F238E27FC236}">
                  <a16:creationId xmlns:a16="http://schemas.microsoft.com/office/drawing/2014/main" id="{5AD8FD2B-BF8E-46DC-ADD4-B0A76558F086}"/>
                </a:ext>
              </a:extLst>
            </p:cNvPr>
            <p:cNvSpPr/>
            <p:nvPr/>
          </p:nvSpPr>
          <p:spPr bwMode="gray">
            <a:xfrm>
              <a:off x="9994968" y="3319119"/>
              <a:ext cx="1268011" cy="335501"/>
            </a:xfrm>
            <a:prstGeom prst="chevron">
              <a:avLst/>
            </a:prstGeom>
            <a:grpFill/>
            <a:ln w="28575">
              <a:solidFill>
                <a:schemeClr val="accent1"/>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36000" tIns="36000" rIns="36000" bIns="36000" rtlCol="0" anchor="ctr"/>
            <a:lstStyle/>
            <a:p>
              <a:pPr algn="ctr" defTabSz="913852" fontAlgn="base">
                <a:spcBef>
                  <a:spcPct val="50000"/>
                </a:spcBef>
                <a:spcAft>
                  <a:spcPct val="0"/>
                </a:spcAft>
                <a:buClr>
                  <a:srgbClr val="F0AB00"/>
                </a:buClr>
                <a:buSzPct val="80000"/>
              </a:pPr>
              <a:r>
                <a:rPr lang="en-US" sz="1100" kern="0">
                  <a:solidFill>
                    <a:schemeClr val="accent1"/>
                  </a:solidFill>
                  <a:ea typeface="Arial Unicode MS" pitchFamily="34" charset="-128"/>
                  <a:cs typeface="Arial Unicode MS" pitchFamily="34" charset="-128"/>
                </a:rPr>
                <a:t>Sprint 1…n</a:t>
              </a:r>
            </a:p>
          </p:txBody>
        </p:sp>
        <p:sp>
          <p:nvSpPr>
            <p:cNvPr id="46" name="Rectangle 45">
              <a:extLst>
                <a:ext uri="{FF2B5EF4-FFF2-40B4-BE49-F238E27FC236}">
                  <a16:creationId xmlns:a16="http://schemas.microsoft.com/office/drawing/2014/main" id="{36E70C1B-4783-4201-91AE-B9BDB8530D49}"/>
                </a:ext>
              </a:extLst>
            </p:cNvPr>
            <p:cNvSpPr/>
            <p:nvPr/>
          </p:nvSpPr>
          <p:spPr bwMode="gray">
            <a:xfrm>
              <a:off x="9346179" y="2090410"/>
              <a:ext cx="1007588" cy="479669"/>
            </a:xfrm>
            <a:prstGeom prst="rect">
              <a:avLst/>
            </a:prstGeom>
            <a:grpFill/>
            <a:ln w="28575">
              <a:solidFill>
                <a:schemeClr val="accent1"/>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89954" tIns="71962" rIns="89954" bIns="71962" rtlCol="0" anchor="ctr"/>
            <a:lstStyle/>
            <a:p>
              <a:pPr algn="ctr" defTabSz="913852" fontAlgn="base">
                <a:spcBef>
                  <a:spcPct val="50000"/>
                </a:spcBef>
                <a:spcAft>
                  <a:spcPct val="0"/>
                </a:spcAft>
                <a:buClr>
                  <a:srgbClr val="F0AB00"/>
                </a:buClr>
                <a:buSzPct val="80000"/>
              </a:pPr>
              <a:r>
                <a:rPr lang="en-US" sz="1100" kern="0">
                  <a:solidFill>
                    <a:schemeClr val="accent1"/>
                  </a:solidFill>
                  <a:ea typeface="Arial Unicode MS" pitchFamily="34" charset="-128"/>
                  <a:cs typeface="Arial Unicode MS" pitchFamily="34" charset="-128"/>
                </a:rPr>
                <a:t>Wave 1</a:t>
              </a:r>
            </a:p>
          </p:txBody>
        </p:sp>
        <p:cxnSp>
          <p:nvCxnSpPr>
            <p:cNvPr id="50" name="Elbow Connector 93">
              <a:extLst>
                <a:ext uri="{FF2B5EF4-FFF2-40B4-BE49-F238E27FC236}">
                  <a16:creationId xmlns:a16="http://schemas.microsoft.com/office/drawing/2014/main" id="{9BD27219-162B-497C-B3A1-F52D5476AA4B}"/>
                </a:ext>
              </a:extLst>
            </p:cNvPr>
            <p:cNvCxnSpPr>
              <a:stCxn id="46" idx="2"/>
              <a:endCxn id="44" idx="1"/>
            </p:cNvCxnSpPr>
            <p:nvPr/>
          </p:nvCxnSpPr>
          <p:spPr>
            <a:xfrm rot="16200000" flipH="1">
              <a:off x="9528738" y="2891313"/>
              <a:ext cx="916791" cy="274321"/>
            </a:xfrm>
            <a:prstGeom prst="bentConnector2">
              <a:avLst/>
            </a:prstGeom>
            <a:grp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cxnSp>
      </p:grpSp>
      <p:sp>
        <p:nvSpPr>
          <p:cNvPr id="3" name="Title 2">
            <a:extLst>
              <a:ext uri="{FF2B5EF4-FFF2-40B4-BE49-F238E27FC236}">
                <a16:creationId xmlns:a16="http://schemas.microsoft.com/office/drawing/2014/main" id="{D6D5A42A-8E5E-4655-A551-79CB5BDB4D89}"/>
              </a:ext>
            </a:extLst>
          </p:cNvPr>
          <p:cNvSpPr>
            <a:spLocks noGrp="1"/>
          </p:cNvSpPr>
          <p:nvPr>
            <p:ph type="title"/>
          </p:nvPr>
        </p:nvSpPr>
        <p:spPr/>
        <p:txBody>
          <a:bodyPr/>
          <a:lstStyle/>
          <a:p>
            <a:r>
              <a:rPr lang="en-US"/>
              <a:t>Agile Transition to SAP S4HANA powered by SAP Solution Manager</a:t>
            </a:r>
          </a:p>
        </p:txBody>
      </p:sp>
      <p:sp>
        <p:nvSpPr>
          <p:cNvPr id="4" name="Arrow: Chevron 3">
            <a:extLst>
              <a:ext uri="{FF2B5EF4-FFF2-40B4-BE49-F238E27FC236}">
                <a16:creationId xmlns:a16="http://schemas.microsoft.com/office/drawing/2014/main" id="{FC02122D-C942-46FF-B1C8-384EE200A276}"/>
              </a:ext>
            </a:extLst>
          </p:cNvPr>
          <p:cNvSpPr/>
          <p:nvPr/>
        </p:nvSpPr>
        <p:spPr bwMode="gray">
          <a:xfrm>
            <a:off x="742555" y="3406665"/>
            <a:ext cx="2388476" cy="608729"/>
          </a:xfrm>
          <a:prstGeom prst="chevron">
            <a:avLst/>
          </a:prstGeom>
          <a:ln>
            <a:solidFill>
              <a:srgbClr val="CC6600"/>
            </a:solidFill>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Simplification Items</a:t>
            </a:r>
          </a:p>
        </p:txBody>
      </p:sp>
      <p:sp>
        <p:nvSpPr>
          <p:cNvPr id="5" name="Arrow: Chevron 4">
            <a:extLst>
              <a:ext uri="{FF2B5EF4-FFF2-40B4-BE49-F238E27FC236}">
                <a16:creationId xmlns:a16="http://schemas.microsoft.com/office/drawing/2014/main" id="{DB1FD6EE-F6F9-4502-828E-C1015B23D905}"/>
              </a:ext>
            </a:extLst>
          </p:cNvPr>
          <p:cNvSpPr/>
          <p:nvPr/>
        </p:nvSpPr>
        <p:spPr bwMode="gray">
          <a:xfrm>
            <a:off x="1612285" y="4380029"/>
            <a:ext cx="1613338" cy="369332"/>
          </a:xfrm>
          <a:prstGeom prst="chevron">
            <a:avLst/>
          </a:prstGeom>
          <a:ln>
            <a:solidFill>
              <a:srgbClr val="CC6600"/>
            </a:solidFill>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Activities</a:t>
            </a:r>
          </a:p>
        </p:txBody>
      </p:sp>
      <p:sp>
        <p:nvSpPr>
          <p:cNvPr id="6" name="Arrow: Chevron 5">
            <a:extLst>
              <a:ext uri="{FF2B5EF4-FFF2-40B4-BE49-F238E27FC236}">
                <a16:creationId xmlns:a16="http://schemas.microsoft.com/office/drawing/2014/main" id="{4F581175-A01E-4317-B86E-BDAF101AD6B2}"/>
              </a:ext>
            </a:extLst>
          </p:cNvPr>
          <p:cNvSpPr/>
          <p:nvPr/>
        </p:nvSpPr>
        <p:spPr bwMode="gray">
          <a:xfrm>
            <a:off x="1612285" y="5031512"/>
            <a:ext cx="1613338" cy="369332"/>
          </a:xfrm>
          <a:prstGeom prst="chevron">
            <a:avLst/>
          </a:prstGeom>
          <a:ln>
            <a:solidFill>
              <a:srgbClr val="CC6600"/>
            </a:solidFill>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Activities</a:t>
            </a:r>
          </a:p>
        </p:txBody>
      </p:sp>
      <p:sp>
        <p:nvSpPr>
          <p:cNvPr id="7" name="Arrow: Chevron 6">
            <a:extLst>
              <a:ext uri="{FF2B5EF4-FFF2-40B4-BE49-F238E27FC236}">
                <a16:creationId xmlns:a16="http://schemas.microsoft.com/office/drawing/2014/main" id="{2822612C-BADF-4F36-A985-3E44B6BA3CBA}"/>
              </a:ext>
            </a:extLst>
          </p:cNvPr>
          <p:cNvSpPr/>
          <p:nvPr/>
        </p:nvSpPr>
        <p:spPr bwMode="gray">
          <a:xfrm>
            <a:off x="1607752" y="5676774"/>
            <a:ext cx="1613338" cy="369332"/>
          </a:xfrm>
          <a:prstGeom prst="chevron">
            <a:avLst/>
          </a:prstGeom>
          <a:ln>
            <a:solidFill>
              <a:srgbClr val="CC6600"/>
            </a:solidFill>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Activities</a:t>
            </a:r>
          </a:p>
        </p:txBody>
      </p:sp>
      <p:pic>
        <p:nvPicPr>
          <p:cNvPr id="13" name="Picture 12">
            <a:extLst>
              <a:ext uri="{FF2B5EF4-FFF2-40B4-BE49-F238E27FC236}">
                <a16:creationId xmlns:a16="http://schemas.microsoft.com/office/drawing/2014/main" id="{94F274CA-BB12-4EAB-96F8-801B1D451B31}"/>
              </a:ext>
            </a:extLst>
          </p:cNvPr>
          <p:cNvPicPr>
            <a:picLocks noChangeAspect="1"/>
          </p:cNvPicPr>
          <p:nvPr/>
        </p:nvPicPr>
        <p:blipFill>
          <a:blip r:embed="rId3"/>
          <a:stretch>
            <a:fillRect/>
          </a:stretch>
        </p:blipFill>
        <p:spPr>
          <a:xfrm>
            <a:off x="592766" y="1899444"/>
            <a:ext cx="2632857" cy="1296974"/>
          </a:xfrm>
          <a:prstGeom prst="rect">
            <a:avLst/>
          </a:prstGeom>
        </p:spPr>
      </p:pic>
      <p:pic>
        <p:nvPicPr>
          <p:cNvPr id="16" name="Picture 15">
            <a:extLst>
              <a:ext uri="{FF2B5EF4-FFF2-40B4-BE49-F238E27FC236}">
                <a16:creationId xmlns:a16="http://schemas.microsoft.com/office/drawing/2014/main" id="{1E38C0CD-32B6-4137-B6D4-59FCEAB66FC0}"/>
              </a:ext>
            </a:extLst>
          </p:cNvPr>
          <p:cNvPicPr>
            <a:picLocks noChangeAspect="1"/>
          </p:cNvPicPr>
          <p:nvPr/>
        </p:nvPicPr>
        <p:blipFill rotWithShape="1">
          <a:blip r:embed="rId4"/>
          <a:srcRect l="60178" t="17388" r="5171" b="27914"/>
          <a:stretch/>
        </p:blipFill>
        <p:spPr>
          <a:xfrm>
            <a:off x="7363317" y="2069364"/>
            <a:ext cx="1579378" cy="1255330"/>
          </a:xfrm>
          <a:prstGeom prst="rect">
            <a:avLst/>
          </a:prstGeom>
        </p:spPr>
      </p:pic>
      <p:sp>
        <p:nvSpPr>
          <p:cNvPr id="17" name="Rectangle 16">
            <a:extLst>
              <a:ext uri="{FF2B5EF4-FFF2-40B4-BE49-F238E27FC236}">
                <a16:creationId xmlns:a16="http://schemas.microsoft.com/office/drawing/2014/main" id="{5F44E4C2-91D2-4CF2-85D7-1860217D007F}"/>
              </a:ext>
            </a:extLst>
          </p:cNvPr>
          <p:cNvSpPr/>
          <p:nvPr/>
        </p:nvSpPr>
        <p:spPr>
          <a:xfrm>
            <a:off x="504001" y="1556544"/>
            <a:ext cx="2977097" cy="415498"/>
          </a:xfrm>
          <a:prstGeom prst="rect">
            <a:avLst/>
          </a:prstGeom>
        </p:spPr>
        <p:txBody>
          <a:bodyPr wrap="none">
            <a:spAutoFit/>
          </a:bodyPr>
          <a:lstStyle/>
          <a:p>
            <a:r>
              <a:rPr lang="en-US" b="1">
                <a:solidFill>
                  <a:schemeClr val="accent3"/>
                </a:solidFill>
                <a:latin typeface="72" panose="020B0503030000000003" pitchFamily="34" charset="0"/>
              </a:rPr>
              <a:t>SAP Readiness Check</a:t>
            </a:r>
            <a:endParaRPr lang="en-US" b="1">
              <a:solidFill>
                <a:schemeClr val="accent3"/>
              </a:solidFill>
            </a:endParaRPr>
          </a:p>
        </p:txBody>
      </p:sp>
      <p:sp>
        <p:nvSpPr>
          <p:cNvPr id="18" name="Rectangle 17">
            <a:extLst>
              <a:ext uri="{FF2B5EF4-FFF2-40B4-BE49-F238E27FC236}">
                <a16:creationId xmlns:a16="http://schemas.microsoft.com/office/drawing/2014/main" id="{F28040EA-2EF4-4F7A-AC79-EF946414CE62}"/>
              </a:ext>
            </a:extLst>
          </p:cNvPr>
          <p:cNvSpPr/>
          <p:nvPr/>
        </p:nvSpPr>
        <p:spPr>
          <a:xfrm>
            <a:off x="5495319" y="1556544"/>
            <a:ext cx="5176417" cy="415498"/>
          </a:xfrm>
          <a:prstGeom prst="rect">
            <a:avLst/>
          </a:prstGeom>
        </p:spPr>
        <p:txBody>
          <a:bodyPr wrap="none">
            <a:spAutoFit/>
          </a:bodyPr>
          <a:lstStyle/>
          <a:p>
            <a:r>
              <a:rPr lang="en-US" b="1">
                <a:solidFill>
                  <a:schemeClr val="accent1"/>
                </a:solidFill>
                <a:latin typeface="72" panose="020B0503030000000003" pitchFamily="34" charset="0"/>
              </a:rPr>
              <a:t>SAP Solution Manager – Focused Build</a:t>
            </a:r>
            <a:endParaRPr lang="en-US" b="1">
              <a:solidFill>
                <a:schemeClr val="accent1"/>
              </a:solidFill>
            </a:endParaRPr>
          </a:p>
        </p:txBody>
      </p:sp>
      <p:cxnSp>
        <p:nvCxnSpPr>
          <p:cNvPr id="21" name="Straight Arrow Connector 20">
            <a:extLst>
              <a:ext uri="{FF2B5EF4-FFF2-40B4-BE49-F238E27FC236}">
                <a16:creationId xmlns:a16="http://schemas.microsoft.com/office/drawing/2014/main" id="{00F546E6-C0E1-4DCA-84BB-EBC6392889FD}"/>
              </a:ext>
            </a:extLst>
          </p:cNvPr>
          <p:cNvCxnSpPr>
            <a:cxnSpLocks/>
          </p:cNvCxnSpPr>
          <p:nvPr/>
        </p:nvCxnSpPr>
        <p:spPr>
          <a:xfrm>
            <a:off x="3481098" y="4564117"/>
            <a:ext cx="5608943" cy="0"/>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37C5CD-0423-48C5-86C7-714ADF274BE6}"/>
              </a:ext>
            </a:extLst>
          </p:cNvPr>
          <p:cNvCxnSpPr>
            <a:cxnSpLocks/>
          </p:cNvCxnSpPr>
          <p:nvPr/>
        </p:nvCxnSpPr>
        <p:spPr>
          <a:xfrm>
            <a:off x="3481098" y="5182515"/>
            <a:ext cx="1701195" cy="0"/>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76B6D82B-BAD4-42E5-AD9B-C8E64487B5B5}"/>
              </a:ext>
            </a:extLst>
          </p:cNvPr>
          <p:cNvSpPr/>
          <p:nvPr/>
        </p:nvSpPr>
        <p:spPr bwMode="gray">
          <a:xfrm>
            <a:off x="7095561" y="4961797"/>
            <a:ext cx="539718" cy="506740"/>
          </a:xfrm>
          <a:prstGeom prst="ellipse">
            <a:avLst/>
          </a:prstGeom>
          <a:solidFill>
            <a:schemeClr val="bg1"/>
          </a:solidFill>
          <a:ln w="28575" algn="ctr">
            <a:solidFill>
              <a:srgbClr val="4FB81C"/>
            </a:solidFill>
            <a:miter lim="800000"/>
            <a:headEnd/>
            <a:tailEnd/>
          </a:ln>
        </p:spPr>
        <p:txBody>
          <a:bodyPr lIns="89954" tIns="71962" rIns="89954" bIns="71962" rtlCol="0" anchor="ctr"/>
          <a:lstStyle/>
          <a:p>
            <a:pPr algn="ctr" defTabSz="914126">
              <a:defRPr/>
            </a:pPr>
            <a:r>
              <a:rPr lang="en-US" sz="2398" kern="0">
                <a:solidFill>
                  <a:srgbClr val="4FB81C"/>
                </a:solidFill>
                <a:latin typeface="SAP-icons"/>
              </a:rPr>
              <a:t></a:t>
            </a:r>
          </a:p>
        </p:txBody>
      </p:sp>
      <p:sp>
        <p:nvSpPr>
          <p:cNvPr id="35" name="TextBox 34">
            <a:extLst>
              <a:ext uri="{FF2B5EF4-FFF2-40B4-BE49-F238E27FC236}">
                <a16:creationId xmlns:a16="http://schemas.microsoft.com/office/drawing/2014/main" id="{AE4231F2-9462-4731-9D0A-AE31A6B8C783}"/>
              </a:ext>
            </a:extLst>
          </p:cNvPr>
          <p:cNvSpPr txBox="1"/>
          <p:nvPr/>
        </p:nvSpPr>
        <p:spPr>
          <a:xfrm>
            <a:off x="5182293" y="5565904"/>
            <a:ext cx="878446" cy="169277"/>
          </a:xfrm>
          <a:prstGeom prst="rect">
            <a:avLst/>
          </a:prstGeom>
          <a:noFill/>
        </p:spPr>
        <p:txBody>
          <a:bodyPr wrap="none" lIns="0" tIns="0" rIns="0" bIns="0" rtlCol="0">
            <a:spAutoFit/>
          </a:bodyPr>
          <a:lstStyle/>
          <a:p>
            <a:pPr defTabSz="914126" fontAlgn="base">
              <a:spcBef>
                <a:spcPts val="600"/>
              </a:spcBef>
              <a:spcAft>
                <a:spcPct val="0"/>
              </a:spcAft>
              <a:buClr>
                <a:srgbClr val="F0AB00"/>
              </a:buClr>
              <a:buSzPct val="80000"/>
              <a:defRPr/>
            </a:pPr>
            <a:r>
              <a:rPr lang="en-US" sz="1100" kern="0">
                <a:solidFill>
                  <a:srgbClr val="8F369B"/>
                </a:solidFill>
                <a:ea typeface="Arial Unicode MS" pitchFamily="34" charset="-128"/>
                <a:cs typeface="Arial Unicode MS" pitchFamily="34" charset="-128"/>
              </a:rPr>
              <a:t>Requirements</a:t>
            </a:r>
          </a:p>
        </p:txBody>
      </p:sp>
      <p:sp>
        <p:nvSpPr>
          <p:cNvPr id="36" name="TextBox 35">
            <a:extLst>
              <a:ext uri="{FF2B5EF4-FFF2-40B4-BE49-F238E27FC236}">
                <a16:creationId xmlns:a16="http://schemas.microsoft.com/office/drawing/2014/main" id="{9D2AAE0C-5E2C-470D-AAFC-BE36AC998829}"/>
              </a:ext>
            </a:extLst>
          </p:cNvPr>
          <p:cNvSpPr txBox="1"/>
          <p:nvPr/>
        </p:nvSpPr>
        <p:spPr>
          <a:xfrm>
            <a:off x="6852458" y="5565859"/>
            <a:ext cx="1025922" cy="169277"/>
          </a:xfrm>
          <a:prstGeom prst="rect">
            <a:avLst/>
          </a:prstGeom>
          <a:noFill/>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rgbClr val="4FB81C"/>
                </a:solidFill>
                <a:ea typeface="Arial Unicode MS" pitchFamily="34" charset="-128"/>
                <a:cs typeface="Arial Unicode MS" pitchFamily="34" charset="-128"/>
              </a:rPr>
              <a:t>Work Packages </a:t>
            </a:r>
          </a:p>
        </p:txBody>
      </p:sp>
      <p:cxnSp>
        <p:nvCxnSpPr>
          <p:cNvPr id="37" name="Straight Arrow Connector 36">
            <a:extLst>
              <a:ext uri="{FF2B5EF4-FFF2-40B4-BE49-F238E27FC236}">
                <a16:creationId xmlns:a16="http://schemas.microsoft.com/office/drawing/2014/main" id="{AFB1EB3A-D44C-4C00-A6E0-C0AC16BD63AC}"/>
              </a:ext>
            </a:extLst>
          </p:cNvPr>
          <p:cNvCxnSpPr>
            <a:cxnSpLocks/>
          </p:cNvCxnSpPr>
          <p:nvPr/>
        </p:nvCxnSpPr>
        <p:spPr>
          <a:xfrm>
            <a:off x="6135584" y="5180474"/>
            <a:ext cx="812293" cy="0"/>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2D7A2677-DCDC-4B12-B899-6C4C956FCEE8}"/>
              </a:ext>
            </a:extLst>
          </p:cNvPr>
          <p:cNvSpPr/>
          <p:nvPr/>
        </p:nvSpPr>
        <p:spPr bwMode="gray">
          <a:xfrm>
            <a:off x="8272435" y="5614827"/>
            <a:ext cx="539718" cy="506740"/>
          </a:xfrm>
          <a:prstGeom prst="ellipse">
            <a:avLst/>
          </a:prstGeom>
          <a:solidFill>
            <a:schemeClr val="bg1"/>
          </a:solidFill>
          <a:ln w="28575" algn="ctr">
            <a:solidFill>
              <a:srgbClr val="3090D5"/>
            </a:solidFill>
            <a:miter lim="800000"/>
            <a:headEnd/>
            <a:tailEnd/>
          </a:ln>
        </p:spPr>
        <p:txBody>
          <a:bodyPr lIns="89954" tIns="71962" rIns="89954" bIns="71962" rtlCol="0" anchor="ctr"/>
          <a:lstStyle/>
          <a:p>
            <a:pPr algn="ctr" defTabSz="914126">
              <a:defRPr/>
            </a:pPr>
            <a:r>
              <a:rPr lang="en-US" sz="2400">
                <a:solidFill>
                  <a:srgbClr val="0076CB"/>
                </a:solidFill>
                <a:latin typeface="SAP-icons" panose="02000503000000000000" pitchFamily="2" charset="0"/>
              </a:rPr>
              <a:t></a:t>
            </a:r>
            <a:endParaRPr lang="en-US" sz="2400">
              <a:solidFill>
                <a:srgbClr val="0076CB"/>
              </a:solidFill>
              <a:latin typeface="SAP-icons"/>
            </a:endParaRPr>
          </a:p>
        </p:txBody>
      </p:sp>
      <p:sp>
        <p:nvSpPr>
          <p:cNvPr id="39" name="TextBox 38">
            <a:extLst>
              <a:ext uri="{FF2B5EF4-FFF2-40B4-BE49-F238E27FC236}">
                <a16:creationId xmlns:a16="http://schemas.microsoft.com/office/drawing/2014/main" id="{E4BEECE5-0F68-4F73-9078-CCCA4F151466}"/>
              </a:ext>
            </a:extLst>
          </p:cNvPr>
          <p:cNvSpPr txBox="1"/>
          <p:nvPr/>
        </p:nvSpPr>
        <p:spPr>
          <a:xfrm>
            <a:off x="8220950" y="6184723"/>
            <a:ext cx="748603" cy="169277"/>
          </a:xfrm>
          <a:prstGeom prst="rect">
            <a:avLst/>
          </a:prstGeom>
          <a:noFill/>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rgbClr val="0076CB"/>
                </a:solidFill>
                <a:ea typeface="Arial Unicode MS" pitchFamily="34" charset="-128"/>
                <a:cs typeface="Arial Unicode MS" pitchFamily="34" charset="-128"/>
              </a:rPr>
              <a:t>Work Items </a:t>
            </a:r>
          </a:p>
        </p:txBody>
      </p:sp>
      <p:sp>
        <p:nvSpPr>
          <p:cNvPr id="33" name="Oval 32">
            <a:extLst>
              <a:ext uri="{FF2B5EF4-FFF2-40B4-BE49-F238E27FC236}">
                <a16:creationId xmlns:a16="http://schemas.microsoft.com/office/drawing/2014/main" id="{D301982C-DDE2-4D30-8E62-8062E401AB04}"/>
              </a:ext>
            </a:extLst>
          </p:cNvPr>
          <p:cNvSpPr>
            <a:spLocks noChangeAspect="1"/>
          </p:cNvSpPr>
          <p:nvPr/>
        </p:nvSpPr>
        <p:spPr bwMode="gray">
          <a:xfrm>
            <a:off x="5345289" y="4935003"/>
            <a:ext cx="540000" cy="507005"/>
          </a:xfrm>
          <a:prstGeom prst="ellipse">
            <a:avLst/>
          </a:prstGeom>
          <a:solidFill>
            <a:schemeClr val="bg1"/>
          </a:solidFill>
          <a:ln w="28575" algn="ctr">
            <a:solidFill>
              <a:srgbClr val="8F369B"/>
            </a:solidFill>
            <a:miter lim="800000"/>
            <a:headEnd/>
            <a:tailEnd/>
          </a:ln>
        </p:spPr>
        <p:txBody>
          <a:bodyPr lIns="90021" tIns="72017" rIns="90021" bIns="72017" rtlCol="0" anchor="ctr"/>
          <a:lstStyle/>
          <a:p>
            <a:pPr algn="ctr" defTabSz="914583"/>
            <a:r>
              <a:rPr lang="en-US" sz="2400">
                <a:solidFill>
                  <a:srgbClr val="8F369B"/>
                </a:solidFill>
                <a:latin typeface="SAP-icons"/>
              </a:rPr>
              <a:t></a:t>
            </a:r>
          </a:p>
        </p:txBody>
      </p:sp>
      <p:cxnSp>
        <p:nvCxnSpPr>
          <p:cNvPr id="20" name="Connector: Elbow 19">
            <a:extLst>
              <a:ext uri="{FF2B5EF4-FFF2-40B4-BE49-F238E27FC236}">
                <a16:creationId xmlns:a16="http://schemas.microsoft.com/office/drawing/2014/main" id="{500A1C02-0670-458A-AF10-44FDC2E82108}"/>
              </a:ext>
            </a:extLst>
          </p:cNvPr>
          <p:cNvCxnSpPr>
            <a:cxnSpLocks/>
            <a:endCxn id="36" idx="2"/>
          </p:cNvCxnSpPr>
          <p:nvPr/>
        </p:nvCxnSpPr>
        <p:spPr>
          <a:xfrm flipV="1">
            <a:off x="3459383" y="5735136"/>
            <a:ext cx="3906036" cy="164456"/>
          </a:xfrm>
          <a:prstGeom prst="bentConnector2">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B28AC85-F876-4643-80E7-C0C481C63553}"/>
              </a:ext>
            </a:extLst>
          </p:cNvPr>
          <p:cNvCxnSpPr>
            <a:cxnSpLocks/>
          </p:cNvCxnSpPr>
          <p:nvPr/>
        </p:nvCxnSpPr>
        <p:spPr>
          <a:xfrm>
            <a:off x="7750760" y="5306636"/>
            <a:ext cx="470190" cy="318418"/>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DCE87B-D425-43C6-85D4-BB23DD1616FA}"/>
              </a:ext>
            </a:extLst>
          </p:cNvPr>
          <p:cNvCxnSpPr>
            <a:cxnSpLocks/>
          </p:cNvCxnSpPr>
          <p:nvPr/>
        </p:nvCxnSpPr>
        <p:spPr>
          <a:xfrm flipV="1">
            <a:off x="7750760" y="5182515"/>
            <a:ext cx="1698040" cy="0"/>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A949D64-2C54-4B84-8004-B7AABE799BA8}"/>
              </a:ext>
            </a:extLst>
          </p:cNvPr>
          <p:cNvCxnSpPr>
            <a:cxnSpLocks/>
          </p:cNvCxnSpPr>
          <p:nvPr/>
        </p:nvCxnSpPr>
        <p:spPr>
          <a:xfrm flipV="1">
            <a:off x="8993347" y="5899592"/>
            <a:ext cx="819159" cy="1"/>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678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0E8C-E0D2-4353-BD08-556896DF2971}"/>
              </a:ext>
            </a:extLst>
          </p:cNvPr>
          <p:cNvSpPr>
            <a:spLocks noGrp="1"/>
          </p:cNvSpPr>
          <p:nvPr>
            <p:ph type="title"/>
          </p:nvPr>
        </p:nvSpPr>
        <p:spPr>
          <a:xfrm>
            <a:off x="504001" y="504000"/>
            <a:ext cx="11186476" cy="677108"/>
          </a:xfrm>
        </p:spPr>
        <p:txBody>
          <a:bodyPr/>
          <a:lstStyle/>
          <a:p>
            <a:r>
              <a:rPr lang="en-US"/>
              <a:t>Project Planning</a:t>
            </a:r>
            <a:br>
              <a:rPr lang="en-US"/>
            </a:br>
            <a:r>
              <a:rPr lang="en-US" sz="2000" b="0"/>
              <a:t>Options to create Focused Build Projects</a:t>
            </a:r>
          </a:p>
        </p:txBody>
      </p:sp>
      <p:sp>
        <p:nvSpPr>
          <p:cNvPr id="4" name="TextBox 3">
            <a:extLst>
              <a:ext uri="{FF2B5EF4-FFF2-40B4-BE49-F238E27FC236}">
                <a16:creationId xmlns:a16="http://schemas.microsoft.com/office/drawing/2014/main" id="{BF45E381-E522-4124-AA3A-C0B2846921F9}"/>
              </a:ext>
            </a:extLst>
          </p:cNvPr>
          <p:cNvSpPr txBox="1"/>
          <p:nvPr/>
        </p:nvSpPr>
        <p:spPr>
          <a:xfrm>
            <a:off x="922638" y="1334530"/>
            <a:ext cx="1028486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Synced schedule across Master / Build projects or Single projects with continuous Waves and Sprints</a:t>
            </a:r>
          </a:p>
        </p:txBody>
      </p:sp>
      <p:sp>
        <p:nvSpPr>
          <p:cNvPr id="22" name="TextBox 21">
            <a:extLst>
              <a:ext uri="{FF2B5EF4-FFF2-40B4-BE49-F238E27FC236}">
                <a16:creationId xmlns:a16="http://schemas.microsoft.com/office/drawing/2014/main" id="{ECA79DAA-B8E9-4D77-B59A-870DD77E4AEF}"/>
              </a:ext>
            </a:extLst>
          </p:cNvPr>
          <p:cNvSpPr txBox="1"/>
          <p:nvPr/>
        </p:nvSpPr>
        <p:spPr>
          <a:xfrm>
            <a:off x="922638" y="4027424"/>
            <a:ext cx="789959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Individual schedule per project with individual durations for Waves or Sprints</a:t>
            </a:r>
          </a:p>
        </p:txBody>
      </p:sp>
      <p:grpSp>
        <p:nvGrpSpPr>
          <p:cNvPr id="6" name="Group 5">
            <a:extLst>
              <a:ext uri="{FF2B5EF4-FFF2-40B4-BE49-F238E27FC236}">
                <a16:creationId xmlns:a16="http://schemas.microsoft.com/office/drawing/2014/main" id="{49816B38-0BB1-4742-95F8-C2F04B7D2910}"/>
              </a:ext>
            </a:extLst>
          </p:cNvPr>
          <p:cNvGrpSpPr/>
          <p:nvPr/>
        </p:nvGrpSpPr>
        <p:grpSpPr>
          <a:xfrm>
            <a:off x="5251420" y="4476225"/>
            <a:ext cx="3594095" cy="2018259"/>
            <a:chOff x="5251420" y="4476225"/>
            <a:chExt cx="3594095" cy="2018259"/>
          </a:xfrm>
        </p:grpSpPr>
        <p:cxnSp>
          <p:nvCxnSpPr>
            <p:cNvPr id="23" name="Straight Connector 22">
              <a:extLst>
                <a:ext uri="{FF2B5EF4-FFF2-40B4-BE49-F238E27FC236}">
                  <a16:creationId xmlns:a16="http://schemas.microsoft.com/office/drawing/2014/main" id="{BDFDC37D-DC17-439D-A7A2-B5CB590EDE6E}"/>
                </a:ext>
              </a:extLst>
            </p:cNvPr>
            <p:cNvCxnSpPr>
              <a:cxnSpLocks/>
            </p:cNvCxnSpPr>
            <p:nvPr/>
          </p:nvCxnSpPr>
          <p:spPr>
            <a:xfrm>
              <a:off x="5251420" y="4476225"/>
              <a:ext cx="613921" cy="1054057"/>
            </a:xfrm>
            <a:prstGeom prst="line">
              <a:avLst/>
            </a:prstGeom>
            <a:ln w="254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B1145D-868D-456E-B097-73357C2B16C0}"/>
                </a:ext>
              </a:extLst>
            </p:cNvPr>
            <p:cNvCxnSpPr>
              <a:cxnSpLocks/>
            </p:cNvCxnSpPr>
            <p:nvPr/>
          </p:nvCxnSpPr>
          <p:spPr>
            <a:xfrm flipV="1">
              <a:off x="5251420" y="5523470"/>
              <a:ext cx="613921" cy="971014"/>
            </a:xfrm>
            <a:prstGeom prst="line">
              <a:avLst/>
            </a:prstGeom>
            <a:ln w="254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1F3BA5A-5851-401F-AFA4-51C3CA9720B3}"/>
                </a:ext>
              </a:extLst>
            </p:cNvPr>
            <p:cNvSpPr txBox="1"/>
            <p:nvPr/>
          </p:nvSpPr>
          <p:spPr>
            <a:xfrm>
              <a:off x="6524367" y="5391782"/>
              <a:ext cx="232114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b="1" kern="0">
                  <a:solidFill>
                    <a:schemeClr val="accent3"/>
                  </a:solidFill>
                  <a:ea typeface="Arial Unicode MS" pitchFamily="34" charset="-128"/>
                  <a:cs typeface="Arial Unicode MS" pitchFamily="34" charset="-128"/>
                </a:rPr>
                <a:t>Manual Project setup</a:t>
              </a:r>
            </a:p>
          </p:txBody>
        </p:sp>
      </p:grpSp>
      <p:grpSp>
        <p:nvGrpSpPr>
          <p:cNvPr id="3" name="Group 2">
            <a:extLst>
              <a:ext uri="{FF2B5EF4-FFF2-40B4-BE49-F238E27FC236}">
                <a16:creationId xmlns:a16="http://schemas.microsoft.com/office/drawing/2014/main" id="{B53F65C8-C807-4EC3-8E9F-FFA24DF7D713}"/>
              </a:ext>
            </a:extLst>
          </p:cNvPr>
          <p:cNvGrpSpPr/>
          <p:nvPr/>
        </p:nvGrpSpPr>
        <p:grpSpPr>
          <a:xfrm>
            <a:off x="5251420" y="1787623"/>
            <a:ext cx="3453031" cy="2018259"/>
            <a:chOff x="5251420" y="1787623"/>
            <a:chExt cx="3453031" cy="2018259"/>
          </a:xfrm>
        </p:grpSpPr>
        <p:cxnSp>
          <p:nvCxnSpPr>
            <p:cNvPr id="9" name="Straight Connector 8">
              <a:extLst>
                <a:ext uri="{FF2B5EF4-FFF2-40B4-BE49-F238E27FC236}">
                  <a16:creationId xmlns:a16="http://schemas.microsoft.com/office/drawing/2014/main" id="{38D65171-20D2-4A4D-85EB-3FB7197E7C9E}"/>
                </a:ext>
              </a:extLst>
            </p:cNvPr>
            <p:cNvCxnSpPr>
              <a:cxnSpLocks/>
            </p:cNvCxnSpPr>
            <p:nvPr/>
          </p:nvCxnSpPr>
          <p:spPr>
            <a:xfrm>
              <a:off x="5251420" y="1787623"/>
              <a:ext cx="613921" cy="1054057"/>
            </a:xfrm>
            <a:prstGeom prst="line">
              <a:avLst/>
            </a:prstGeom>
            <a:ln w="254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558F78-EA63-49BD-B6E3-5B285FF53A0C}"/>
                </a:ext>
              </a:extLst>
            </p:cNvPr>
            <p:cNvCxnSpPr>
              <a:cxnSpLocks/>
            </p:cNvCxnSpPr>
            <p:nvPr/>
          </p:nvCxnSpPr>
          <p:spPr>
            <a:xfrm flipV="1">
              <a:off x="5251420" y="2834868"/>
              <a:ext cx="613921" cy="971014"/>
            </a:xfrm>
            <a:prstGeom prst="line">
              <a:avLst/>
            </a:prstGeom>
            <a:ln w="254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DF9E65B-333D-48C2-AB17-A3D91D4C3B23}"/>
                </a:ext>
              </a:extLst>
            </p:cNvPr>
            <p:cNvSpPr txBox="1"/>
            <p:nvPr/>
          </p:nvSpPr>
          <p:spPr>
            <a:xfrm>
              <a:off x="6524367" y="2703180"/>
              <a:ext cx="218008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b="1" kern="0">
                  <a:solidFill>
                    <a:schemeClr val="accent3"/>
                  </a:solidFill>
                  <a:ea typeface="Arial Unicode MS" pitchFamily="34" charset="-128"/>
                  <a:cs typeface="Arial Unicode MS" pitchFamily="34" charset="-128"/>
                </a:rPr>
                <a:t>Easy Project Setup*</a:t>
              </a:r>
            </a:p>
          </p:txBody>
        </p:sp>
        <p:sp>
          <p:nvSpPr>
            <p:cNvPr id="26" name="TextBox 25">
              <a:extLst>
                <a:ext uri="{FF2B5EF4-FFF2-40B4-BE49-F238E27FC236}">
                  <a16:creationId xmlns:a16="http://schemas.microsoft.com/office/drawing/2014/main" id="{B53DD831-44FD-450B-87D9-CB5747645BB3}"/>
                </a:ext>
              </a:extLst>
            </p:cNvPr>
            <p:cNvSpPr txBox="1"/>
            <p:nvPr/>
          </p:nvSpPr>
          <p:spPr>
            <a:xfrm>
              <a:off x="6524367" y="3475413"/>
              <a:ext cx="2131994"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a:ea typeface="Arial Unicode MS" pitchFamily="34" charset="-128"/>
                  <a:cs typeface="Arial Unicode MS" pitchFamily="34" charset="-128"/>
                </a:rPr>
                <a:t>* new with Focused Build SP06</a:t>
              </a:r>
            </a:p>
          </p:txBody>
        </p:sp>
      </p:grpSp>
      <p:pic>
        <p:nvPicPr>
          <p:cNvPr id="1026" name="Picture 2">
            <a:extLst>
              <a:ext uri="{FF2B5EF4-FFF2-40B4-BE49-F238E27FC236}">
                <a16:creationId xmlns:a16="http://schemas.microsoft.com/office/drawing/2014/main" id="{B3AB83FA-0BAF-45B6-9FF6-BE0EA6CFD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638" y="1738903"/>
            <a:ext cx="4205892" cy="1921176"/>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F542273-12E3-4E26-A740-981E6AEB756A}"/>
              </a:ext>
            </a:extLst>
          </p:cNvPr>
          <p:cNvPicPr>
            <a:picLocks noChangeAspect="1"/>
          </p:cNvPicPr>
          <p:nvPr/>
        </p:nvPicPr>
        <p:blipFill>
          <a:blip r:embed="rId4"/>
          <a:stretch>
            <a:fillRect/>
          </a:stretch>
        </p:blipFill>
        <p:spPr>
          <a:xfrm>
            <a:off x="922638" y="4387936"/>
            <a:ext cx="3854708" cy="2106548"/>
          </a:xfrm>
          <a:prstGeom prst="rect">
            <a:avLst/>
          </a:prstGeom>
        </p:spPr>
      </p:pic>
    </p:spTree>
    <p:extLst>
      <p:ext uri="{BB962C8B-B14F-4D97-AF65-F5344CB8AC3E}">
        <p14:creationId xmlns:p14="http://schemas.microsoft.com/office/powerpoint/2010/main" val="80525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7AA6AD-408C-4879-B2D1-25C0B4F952BC}"/>
              </a:ext>
            </a:extLst>
          </p:cNvPr>
          <p:cNvSpPr>
            <a:spLocks noGrp="1"/>
          </p:cNvSpPr>
          <p:nvPr>
            <p:ph type="body" sz="quarter" idx="10"/>
          </p:nvPr>
        </p:nvSpPr>
        <p:spPr>
          <a:xfrm>
            <a:off x="504000" y="1620000"/>
            <a:ext cx="5056541" cy="4716000"/>
          </a:xfrm>
        </p:spPr>
        <p:txBody>
          <a:bodyPr>
            <a:normAutofit/>
          </a:bodyPr>
          <a:lstStyle/>
          <a:p>
            <a:r>
              <a:rPr lang="en-US" b="1" kern="0">
                <a:solidFill>
                  <a:schemeClr val="accent3"/>
                </a:solidFill>
                <a:ea typeface="Arial Unicode MS" pitchFamily="34" charset="-128"/>
                <a:cs typeface="Arial Unicode MS" pitchFamily="34" charset="-128"/>
              </a:rPr>
              <a:t>Application</a:t>
            </a:r>
            <a:endParaRPr lang="en-US"/>
          </a:p>
          <a:p>
            <a:r>
              <a:rPr lang="en-US" sz="1800" b="1"/>
              <a:t>Easy Project Setup </a:t>
            </a:r>
            <a:r>
              <a:rPr lang="en-US" sz="1800"/>
              <a:t>is a new wizard to create and schedule Focused Build projects</a:t>
            </a:r>
          </a:p>
          <a:p>
            <a:r>
              <a:rPr lang="en-US" sz="1800" b="1" kern="0">
                <a:solidFill>
                  <a:schemeClr val="accent3"/>
                </a:solidFill>
                <a:ea typeface="Arial Unicode MS" pitchFamily="34" charset="-128"/>
                <a:cs typeface="Arial Unicode MS" pitchFamily="34" charset="-128"/>
              </a:rPr>
              <a:t>Feature details</a:t>
            </a:r>
          </a:p>
          <a:p>
            <a:pPr marL="0" lvl="1" indent="0">
              <a:buNone/>
            </a:pPr>
            <a:r>
              <a:rPr lang="en-US"/>
              <a:t>Options to provide synchronous schedule for multiple Master/Build projects or Single project</a:t>
            </a:r>
          </a:p>
          <a:p>
            <a:pPr lvl="1"/>
            <a:r>
              <a:rPr lang="en-US" sz="1600"/>
              <a:t>Synced timing of sprints, waves, phases and</a:t>
            </a:r>
            <a:br>
              <a:rPr lang="en-US" sz="1600"/>
            </a:br>
            <a:r>
              <a:rPr lang="en-US" sz="1600"/>
              <a:t>related Q-Gates / Milestones</a:t>
            </a:r>
          </a:p>
          <a:p>
            <a:pPr lvl="1"/>
            <a:r>
              <a:rPr lang="en-US" sz="1600"/>
              <a:t>Release Assignment and Wave relationships</a:t>
            </a:r>
          </a:p>
          <a:p>
            <a:pPr indent="-179964"/>
            <a:r>
              <a:rPr lang="en-US" sz="1600" b="1" kern="0">
                <a:solidFill>
                  <a:schemeClr val="accent3"/>
                </a:solidFill>
                <a:ea typeface="Arial Unicode MS" pitchFamily="34" charset="-128"/>
                <a:cs typeface="Arial Unicode MS" pitchFamily="34" charset="-128"/>
              </a:rPr>
              <a:t>Benefits</a:t>
            </a:r>
          </a:p>
          <a:p>
            <a:pPr marL="0" lvl="1" indent="0">
              <a:buNone/>
            </a:pPr>
            <a:r>
              <a:rPr lang="en-US"/>
              <a:t>Very efficient way to prepare your upcoming Focused Build projects</a:t>
            </a:r>
          </a:p>
        </p:txBody>
      </p:sp>
      <p:sp>
        <p:nvSpPr>
          <p:cNvPr id="3" name="Title 2">
            <a:extLst>
              <a:ext uri="{FF2B5EF4-FFF2-40B4-BE49-F238E27FC236}">
                <a16:creationId xmlns:a16="http://schemas.microsoft.com/office/drawing/2014/main" id="{B9DA3565-9854-4B4B-80EF-D63448076080}"/>
              </a:ext>
            </a:extLst>
          </p:cNvPr>
          <p:cNvSpPr>
            <a:spLocks noGrp="1"/>
          </p:cNvSpPr>
          <p:nvPr>
            <p:ph type="title"/>
          </p:nvPr>
        </p:nvSpPr>
        <p:spPr/>
        <p:txBody>
          <a:bodyPr/>
          <a:lstStyle/>
          <a:p>
            <a:r>
              <a:rPr lang="en-US"/>
              <a:t>Easy Project Setup</a:t>
            </a:r>
          </a:p>
        </p:txBody>
      </p:sp>
      <p:pic>
        <p:nvPicPr>
          <p:cNvPr id="10" name="Picture 9">
            <a:extLst>
              <a:ext uri="{FF2B5EF4-FFF2-40B4-BE49-F238E27FC236}">
                <a16:creationId xmlns:a16="http://schemas.microsoft.com/office/drawing/2014/main" id="{FD2F37CC-50D2-4C31-82B6-D702409EDC84}"/>
              </a:ext>
            </a:extLst>
          </p:cNvPr>
          <p:cNvPicPr>
            <a:picLocks noChangeAspect="1"/>
          </p:cNvPicPr>
          <p:nvPr/>
        </p:nvPicPr>
        <p:blipFill rotWithShape="1">
          <a:blip r:embed="rId3"/>
          <a:srcRect l="559" t="1460" r="723"/>
          <a:stretch/>
        </p:blipFill>
        <p:spPr>
          <a:xfrm>
            <a:off x="5560541" y="1689100"/>
            <a:ext cx="6085359" cy="4664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7662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a:xfrm>
            <a:off x="504000" y="3090446"/>
            <a:ext cx="11185200" cy="677108"/>
          </a:xfrm>
        </p:spPr>
        <p:txBody>
          <a:bodyPr/>
          <a:lstStyle/>
          <a:p>
            <a:r>
              <a:rPr lang="en-US"/>
              <a:t>Demo</a:t>
            </a:r>
            <a:br>
              <a:rPr lang="en-US"/>
            </a:br>
            <a:r>
              <a:rPr lang="en-US" sz="2400"/>
              <a:t>- Show and evaluate Readiness Check Analysis </a:t>
            </a:r>
            <a:br>
              <a:rPr lang="en-US" sz="2400"/>
            </a:br>
            <a:r>
              <a:rPr lang="en-US" sz="2400"/>
              <a:t>- Explain Project concept / Release structure</a:t>
            </a:r>
            <a:br>
              <a:rPr lang="en-US" sz="2400"/>
            </a:br>
            <a:br>
              <a:rPr lang="en-US" sz="2400"/>
            </a:br>
            <a:r>
              <a:rPr lang="en-US">
                <a:solidFill>
                  <a:srgbClr val="FFFFFF"/>
                </a:solidFill>
              </a:rPr>
              <a:t>Exercise 1</a:t>
            </a:r>
            <a:r>
              <a:rPr lang="en-US" sz="2400"/>
              <a:t>  </a:t>
            </a:r>
            <a:br>
              <a:rPr lang="en-US" sz="2400"/>
            </a:br>
            <a:r>
              <a:rPr lang="en-US" sz="2400"/>
              <a:t>- Run Easy Project Setup to create projects and Waves / Release assignment</a:t>
            </a:r>
            <a:br>
              <a:rPr lang="en-US" sz="2400"/>
            </a:br>
            <a:endParaRPr lang="en-US">
              <a:solidFill>
                <a:schemeClr val="accent1"/>
              </a:solidFill>
            </a:endParaRPr>
          </a:p>
        </p:txBody>
      </p:sp>
    </p:spTree>
    <p:extLst>
      <p:ext uri="{BB962C8B-B14F-4D97-AF65-F5344CB8AC3E}">
        <p14:creationId xmlns:p14="http://schemas.microsoft.com/office/powerpoint/2010/main" val="2145212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77">
            <a:extLst>
              <a:ext uri="{FF2B5EF4-FFF2-40B4-BE49-F238E27FC236}">
                <a16:creationId xmlns:a16="http://schemas.microsoft.com/office/drawing/2014/main" id="{87DDF37C-C933-4342-9AFB-90DC323CF1E9}"/>
              </a:ext>
            </a:extLst>
          </p:cNvPr>
          <p:cNvCxnSpPr>
            <a:cxnSpLocks/>
          </p:cNvCxnSpPr>
          <p:nvPr/>
        </p:nvCxnSpPr>
        <p:spPr>
          <a:xfrm>
            <a:off x="5372866" y="3387202"/>
            <a:ext cx="0" cy="1007468"/>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77">
            <a:extLst>
              <a:ext uri="{FF2B5EF4-FFF2-40B4-BE49-F238E27FC236}">
                <a16:creationId xmlns:a16="http://schemas.microsoft.com/office/drawing/2014/main" id="{34983652-FF9A-427A-B7E6-2A8D0A660E79}"/>
              </a:ext>
            </a:extLst>
          </p:cNvPr>
          <p:cNvCxnSpPr>
            <a:cxnSpLocks/>
          </p:cNvCxnSpPr>
          <p:nvPr/>
        </p:nvCxnSpPr>
        <p:spPr>
          <a:xfrm>
            <a:off x="7824072" y="3462905"/>
            <a:ext cx="0" cy="1007468"/>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77">
            <a:extLst>
              <a:ext uri="{FF2B5EF4-FFF2-40B4-BE49-F238E27FC236}">
                <a16:creationId xmlns:a16="http://schemas.microsoft.com/office/drawing/2014/main" id="{9FC33599-1936-4A1D-B349-F32CBF580504}"/>
              </a:ext>
            </a:extLst>
          </p:cNvPr>
          <p:cNvCxnSpPr>
            <a:cxnSpLocks/>
          </p:cNvCxnSpPr>
          <p:nvPr/>
        </p:nvCxnSpPr>
        <p:spPr>
          <a:xfrm>
            <a:off x="3422431" y="3387202"/>
            <a:ext cx="0" cy="1007468"/>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a:t>Project &amp; Release Management and Schedule</a:t>
            </a:r>
          </a:p>
        </p:txBody>
      </p:sp>
      <p:sp>
        <p:nvSpPr>
          <p:cNvPr id="8" name="Line 3">
            <a:extLst>
              <a:ext uri="{FF2B5EF4-FFF2-40B4-BE49-F238E27FC236}">
                <a16:creationId xmlns:a16="http://schemas.microsoft.com/office/drawing/2014/main" id="{7BEB5482-9666-480C-AFF3-D600555B4266}"/>
              </a:ext>
            </a:extLst>
          </p:cNvPr>
          <p:cNvSpPr>
            <a:spLocks noChangeShapeType="1"/>
          </p:cNvSpPr>
          <p:nvPr/>
        </p:nvSpPr>
        <p:spPr bwMode="gray">
          <a:xfrm>
            <a:off x="1524952" y="4287489"/>
            <a:ext cx="8076871" cy="2348"/>
          </a:xfrm>
          <a:prstGeom prst="line">
            <a:avLst/>
          </a:prstGeom>
          <a:noFill/>
          <a:ln w="28575">
            <a:solidFill>
              <a:schemeClr val="accent3"/>
            </a:solidFill>
            <a:round/>
            <a:headEnd/>
            <a:tailEnd/>
          </a:ln>
          <a:effectLst/>
        </p:spPr>
        <p:txBody>
          <a:bodyPr wrap="none" lIns="89998" tIns="46799" rIns="89998" bIns="46799" anchor="ctr"/>
          <a:lstStyle/>
          <a:p>
            <a:endParaRPr lang="en-US" sz="1799"/>
          </a:p>
        </p:txBody>
      </p:sp>
      <p:sp>
        <p:nvSpPr>
          <p:cNvPr id="9" name="Rectangle 8">
            <a:extLst>
              <a:ext uri="{FF2B5EF4-FFF2-40B4-BE49-F238E27FC236}">
                <a16:creationId xmlns:a16="http://schemas.microsoft.com/office/drawing/2014/main" id="{650DDC98-7BEF-4E33-8D76-CFEBE9CEECFA}"/>
              </a:ext>
            </a:extLst>
          </p:cNvPr>
          <p:cNvSpPr/>
          <p:nvPr/>
        </p:nvSpPr>
        <p:spPr bwMode="auto">
          <a:xfrm>
            <a:off x="504001" y="3118423"/>
            <a:ext cx="624229" cy="389673"/>
          </a:xfrm>
          <a:prstGeom prst="rect">
            <a:avLst/>
          </a:prstGeom>
          <a:solidFill>
            <a:srgbClr val="A8A340"/>
          </a:solidFill>
          <a:ln w="9525" algn="ctr">
            <a:solidFill>
              <a:srgbClr val="A8A340"/>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Discover &amp;</a:t>
            </a:r>
            <a:br>
              <a:rPr lang="en-US" sz="800" b="1" kern="0">
                <a:solidFill>
                  <a:schemeClr val="bg1"/>
                </a:solidFill>
                <a:latin typeface="Arial"/>
                <a:ea typeface="Arial Unicode MS" pitchFamily="34" charset="-128"/>
              </a:rPr>
            </a:br>
            <a:r>
              <a:rPr lang="en-US" sz="800" b="1" kern="0">
                <a:solidFill>
                  <a:schemeClr val="bg1"/>
                </a:solidFill>
                <a:latin typeface="Arial"/>
                <a:ea typeface="Arial Unicode MS" pitchFamily="34" charset="-128"/>
              </a:rPr>
              <a:t>Prepare</a:t>
            </a:r>
          </a:p>
        </p:txBody>
      </p:sp>
      <p:sp>
        <p:nvSpPr>
          <p:cNvPr id="10" name="Rectangle 9">
            <a:extLst>
              <a:ext uri="{FF2B5EF4-FFF2-40B4-BE49-F238E27FC236}">
                <a16:creationId xmlns:a16="http://schemas.microsoft.com/office/drawing/2014/main" id="{06094B32-09D8-4946-BD2C-3DC6013782E6}"/>
              </a:ext>
            </a:extLst>
          </p:cNvPr>
          <p:cNvSpPr/>
          <p:nvPr/>
        </p:nvSpPr>
        <p:spPr bwMode="auto">
          <a:xfrm>
            <a:off x="1129458" y="3118420"/>
            <a:ext cx="401470" cy="389676"/>
          </a:xfrm>
          <a:prstGeom prst="rect">
            <a:avLst/>
          </a:prstGeom>
          <a:solidFill>
            <a:srgbClr val="609A7F"/>
          </a:solidFill>
          <a:ln w="9525" algn="ctr">
            <a:solidFill>
              <a:srgbClr val="609A7F"/>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Explore</a:t>
            </a:r>
          </a:p>
        </p:txBody>
      </p:sp>
      <p:sp>
        <p:nvSpPr>
          <p:cNvPr id="11" name="Rectangle 10">
            <a:extLst>
              <a:ext uri="{FF2B5EF4-FFF2-40B4-BE49-F238E27FC236}">
                <a16:creationId xmlns:a16="http://schemas.microsoft.com/office/drawing/2014/main" id="{03593173-51E2-474A-A0B3-0A29627E346C}"/>
              </a:ext>
            </a:extLst>
          </p:cNvPr>
          <p:cNvSpPr/>
          <p:nvPr/>
        </p:nvSpPr>
        <p:spPr bwMode="auto">
          <a:xfrm>
            <a:off x="1524952" y="3116110"/>
            <a:ext cx="5907611" cy="392672"/>
          </a:xfrm>
          <a:prstGeom prst="rect">
            <a:avLst/>
          </a:prstGeom>
          <a:solidFill>
            <a:srgbClr val="006B9E"/>
          </a:solidFill>
          <a:ln>
            <a:solidFill>
              <a:srgbClr val="006B9E"/>
            </a:solid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US" sz="900">
                <a:solidFill>
                  <a:schemeClr val="bg1"/>
                </a:solidFill>
              </a:rPr>
              <a:t>Realize</a:t>
            </a:r>
          </a:p>
        </p:txBody>
      </p:sp>
      <p:sp>
        <p:nvSpPr>
          <p:cNvPr id="12" name="Rectangle 11">
            <a:extLst>
              <a:ext uri="{FF2B5EF4-FFF2-40B4-BE49-F238E27FC236}">
                <a16:creationId xmlns:a16="http://schemas.microsoft.com/office/drawing/2014/main" id="{7E744CBE-F7EA-4A07-86B7-C6D8372A035A}"/>
              </a:ext>
            </a:extLst>
          </p:cNvPr>
          <p:cNvSpPr/>
          <p:nvPr/>
        </p:nvSpPr>
        <p:spPr bwMode="auto">
          <a:xfrm>
            <a:off x="7410575" y="3119106"/>
            <a:ext cx="425171" cy="389676"/>
          </a:xfrm>
          <a:prstGeom prst="rect">
            <a:avLst/>
          </a:prstGeom>
          <a:solidFill>
            <a:schemeClr val="accent1">
              <a:alpha val="70000"/>
            </a:schemeClr>
          </a:solidFill>
          <a:ln w="9525" algn="ctr">
            <a:solidFill>
              <a:schemeClr val="accent1">
                <a:lumMod val="60000"/>
                <a:lumOff val="40000"/>
              </a:schemeClr>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Deploy</a:t>
            </a:r>
          </a:p>
        </p:txBody>
      </p:sp>
      <p:sp>
        <p:nvSpPr>
          <p:cNvPr id="13" name="Diamond 12">
            <a:extLst>
              <a:ext uri="{FF2B5EF4-FFF2-40B4-BE49-F238E27FC236}">
                <a16:creationId xmlns:a16="http://schemas.microsoft.com/office/drawing/2014/main" id="{C4836D67-B841-4312-BA70-C07747B3B93C}"/>
              </a:ext>
            </a:extLst>
          </p:cNvPr>
          <p:cNvSpPr/>
          <p:nvPr/>
        </p:nvSpPr>
        <p:spPr bwMode="gray">
          <a:xfrm>
            <a:off x="5174038" y="4097240"/>
            <a:ext cx="374962" cy="379417"/>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2.0</a:t>
            </a:r>
          </a:p>
        </p:txBody>
      </p:sp>
      <p:sp>
        <p:nvSpPr>
          <p:cNvPr id="14" name="Diamond 13">
            <a:extLst>
              <a:ext uri="{FF2B5EF4-FFF2-40B4-BE49-F238E27FC236}">
                <a16:creationId xmlns:a16="http://schemas.microsoft.com/office/drawing/2014/main" id="{83CB67FD-F6B1-4CE3-AC9A-05933E41161D}"/>
              </a:ext>
            </a:extLst>
          </p:cNvPr>
          <p:cNvSpPr/>
          <p:nvPr/>
        </p:nvSpPr>
        <p:spPr bwMode="gray">
          <a:xfrm>
            <a:off x="7633814" y="4098325"/>
            <a:ext cx="374962" cy="379417"/>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3.0</a:t>
            </a:r>
          </a:p>
        </p:txBody>
      </p:sp>
      <p:sp>
        <p:nvSpPr>
          <p:cNvPr id="15" name="Diamond 14">
            <a:extLst>
              <a:ext uri="{FF2B5EF4-FFF2-40B4-BE49-F238E27FC236}">
                <a16:creationId xmlns:a16="http://schemas.microsoft.com/office/drawing/2014/main" id="{40026824-058A-446E-A6C2-78F1AAF0900C}"/>
              </a:ext>
            </a:extLst>
          </p:cNvPr>
          <p:cNvSpPr/>
          <p:nvPr/>
        </p:nvSpPr>
        <p:spPr bwMode="gray">
          <a:xfrm>
            <a:off x="3234927" y="4104677"/>
            <a:ext cx="374962" cy="379417"/>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1.0</a:t>
            </a:r>
          </a:p>
        </p:txBody>
      </p:sp>
      <p:sp>
        <p:nvSpPr>
          <p:cNvPr id="16" name="TextBox 15">
            <a:extLst>
              <a:ext uri="{FF2B5EF4-FFF2-40B4-BE49-F238E27FC236}">
                <a16:creationId xmlns:a16="http://schemas.microsoft.com/office/drawing/2014/main" id="{D2E5BD7E-058C-4EA5-AECC-B3D3330CC5F7}"/>
              </a:ext>
            </a:extLst>
          </p:cNvPr>
          <p:cNvSpPr txBox="1"/>
          <p:nvPr/>
        </p:nvSpPr>
        <p:spPr>
          <a:xfrm>
            <a:off x="504001" y="2319809"/>
            <a:ext cx="155170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Project Phases</a:t>
            </a:r>
          </a:p>
        </p:txBody>
      </p:sp>
      <p:sp>
        <p:nvSpPr>
          <p:cNvPr id="2" name="TextBox 1">
            <a:extLst>
              <a:ext uri="{FF2B5EF4-FFF2-40B4-BE49-F238E27FC236}">
                <a16:creationId xmlns:a16="http://schemas.microsoft.com/office/drawing/2014/main" id="{C94846B6-33CE-4D58-AD4C-235CD8BEE272}"/>
              </a:ext>
            </a:extLst>
          </p:cNvPr>
          <p:cNvSpPr txBox="1"/>
          <p:nvPr/>
        </p:nvSpPr>
        <p:spPr>
          <a:xfrm>
            <a:off x="1442770" y="2868767"/>
            <a:ext cx="3109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Jan 4</a:t>
            </a:r>
          </a:p>
        </p:txBody>
      </p:sp>
      <p:sp>
        <p:nvSpPr>
          <p:cNvPr id="17" name="TextBox 16">
            <a:extLst>
              <a:ext uri="{FF2B5EF4-FFF2-40B4-BE49-F238E27FC236}">
                <a16:creationId xmlns:a16="http://schemas.microsoft.com/office/drawing/2014/main" id="{9A9A4D53-4B8B-44F4-AFC1-97B4011CB564}"/>
              </a:ext>
            </a:extLst>
          </p:cNvPr>
          <p:cNvSpPr txBox="1"/>
          <p:nvPr/>
        </p:nvSpPr>
        <p:spPr>
          <a:xfrm>
            <a:off x="3078297" y="2868767"/>
            <a:ext cx="395942"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Feb 15</a:t>
            </a:r>
          </a:p>
        </p:txBody>
      </p:sp>
      <p:sp>
        <p:nvSpPr>
          <p:cNvPr id="18" name="TextBox 17">
            <a:extLst>
              <a:ext uri="{FF2B5EF4-FFF2-40B4-BE49-F238E27FC236}">
                <a16:creationId xmlns:a16="http://schemas.microsoft.com/office/drawing/2014/main" id="{0CCE4496-10DD-4A80-9F72-2D864C807A8F}"/>
              </a:ext>
            </a:extLst>
          </p:cNvPr>
          <p:cNvSpPr txBox="1"/>
          <p:nvPr/>
        </p:nvSpPr>
        <p:spPr>
          <a:xfrm>
            <a:off x="5119795" y="2868767"/>
            <a:ext cx="532197"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March 29</a:t>
            </a:r>
          </a:p>
        </p:txBody>
      </p:sp>
      <p:sp>
        <p:nvSpPr>
          <p:cNvPr id="19" name="TextBox 18">
            <a:extLst>
              <a:ext uri="{FF2B5EF4-FFF2-40B4-BE49-F238E27FC236}">
                <a16:creationId xmlns:a16="http://schemas.microsoft.com/office/drawing/2014/main" id="{A74149BD-1C5F-4722-9F63-161F1511F5BF}"/>
              </a:ext>
            </a:extLst>
          </p:cNvPr>
          <p:cNvSpPr txBox="1"/>
          <p:nvPr/>
        </p:nvSpPr>
        <p:spPr>
          <a:xfrm>
            <a:off x="7132027" y="2868767"/>
            <a:ext cx="418384"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May 10</a:t>
            </a:r>
          </a:p>
        </p:txBody>
      </p:sp>
      <p:sp>
        <p:nvSpPr>
          <p:cNvPr id="20" name="TextBox 19">
            <a:extLst>
              <a:ext uri="{FF2B5EF4-FFF2-40B4-BE49-F238E27FC236}">
                <a16:creationId xmlns:a16="http://schemas.microsoft.com/office/drawing/2014/main" id="{EE6430D6-D126-48FA-A5A0-ECDEDEB7F716}"/>
              </a:ext>
            </a:extLst>
          </p:cNvPr>
          <p:cNvSpPr txBox="1"/>
          <p:nvPr/>
        </p:nvSpPr>
        <p:spPr>
          <a:xfrm>
            <a:off x="7835746" y="2868767"/>
            <a:ext cx="418384"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May 21</a:t>
            </a:r>
          </a:p>
        </p:txBody>
      </p:sp>
      <p:graphicFrame>
        <p:nvGraphicFramePr>
          <p:cNvPr id="21" name="Diagram 20">
            <a:extLst>
              <a:ext uri="{FF2B5EF4-FFF2-40B4-BE49-F238E27FC236}">
                <a16:creationId xmlns:a16="http://schemas.microsoft.com/office/drawing/2014/main" id="{69084BD3-AC82-4D19-BA40-0A9E9CE948D7}"/>
              </a:ext>
            </a:extLst>
          </p:cNvPr>
          <p:cNvGraphicFramePr/>
          <p:nvPr>
            <p:extLst>
              <p:ext uri="{D42A27DB-BD31-4B8C-83A1-F6EECF244321}">
                <p14:modId xmlns:p14="http://schemas.microsoft.com/office/powerpoint/2010/main" val="2632170970"/>
              </p:ext>
            </p:extLst>
          </p:nvPr>
        </p:nvGraphicFramePr>
        <p:xfrm>
          <a:off x="1473442" y="3535786"/>
          <a:ext cx="5937133" cy="196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B80FDFCB-D9B0-4AE7-98A0-325DBF12DF2D}"/>
              </a:ext>
            </a:extLst>
          </p:cNvPr>
          <p:cNvSpPr txBox="1"/>
          <p:nvPr/>
        </p:nvSpPr>
        <p:spPr>
          <a:xfrm>
            <a:off x="842670" y="2868767"/>
            <a:ext cx="403957"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Dec 15</a:t>
            </a:r>
          </a:p>
        </p:txBody>
      </p:sp>
      <p:sp>
        <p:nvSpPr>
          <p:cNvPr id="23" name="TextBox 22">
            <a:extLst>
              <a:ext uri="{FF2B5EF4-FFF2-40B4-BE49-F238E27FC236}">
                <a16:creationId xmlns:a16="http://schemas.microsoft.com/office/drawing/2014/main" id="{A1D9BB1D-0E0C-476D-80C3-174914F4D53F}"/>
              </a:ext>
            </a:extLst>
          </p:cNvPr>
          <p:cNvSpPr txBox="1"/>
          <p:nvPr/>
        </p:nvSpPr>
        <p:spPr>
          <a:xfrm>
            <a:off x="411173" y="2868767"/>
            <a:ext cx="333425"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Dec 1</a:t>
            </a:r>
          </a:p>
        </p:txBody>
      </p:sp>
      <p:sp>
        <p:nvSpPr>
          <p:cNvPr id="24" name="TextBox 23">
            <a:extLst>
              <a:ext uri="{FF2B5EF4-FFF2-40B4-BE49-F238E27FC236}">
                <a16:creationId xmlns:a16="http://schemas.microsoft.com/office/drawing/2014/main" id="{CBAA4893-0517-4D3B-8727-ED155E3F5231}"/>
              </a:ext>
            </a:extLst>
          </p:cNvPr>
          <p:cNvSpPr txBox="1"/>
          <p:nvPr/>
        </p:nvSpPr>
        <p:spPr>
          <a:xfrm>
            <a:off x="515869" y="4179226"/>
            <a:ext cx="74699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a:ea typeface="Arial Unicode MS" pitchFamily="34" charset="-128"/>
                <a:cs typeface="Arial Unicode MS" pitchFamily="34" charset="-128"/>
              </a:rPr>
              <a:t>Releases</a:t>
            </a:r>
          </a:p>
        </p:txBody>
      </p:sp>
      <p:graphicFrame>
        <p:nvGraphicFramePr>
          <p:cNvPr id="25" name="Diagram 24">
            <a:extLst>
              <a:ext uri="{FF2B5EF4-FFF2-40B4-BE49-F238E27FC236}">
                <a16:creationId xmlns:a16="http://schemas.microsoft.com/office/drawing/2014/main" id="{214F37F9-6944-4AA8-9A99-E2D59CFA3D5D}"/>
              </a:ext>
            </a:extLst>
          </p:cNvPr>
          <p:cNvGraphicFramePr/>
          <p:nvPr>
            <p:extLst>
              <p:ext uri="{D42A27DB-BD31-4B8C-83A1-F6EECF244321}">
                <p14:modId xmlns:p14="http://schemas.microsoft.com/office/powerpoint/2010/main" val="2487311283"/>
              </p:ext>
            </p:extLst>
          </p:nvPr>
        </p:nvGraphicFramePr>
        <p:xfrm>
          <a:off x="1473443" y="3788034"/>
          <a:ext cx="2000796" cy="2125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8" name="Diagram 27">
            <a:extLst>
              <a:ext uri="{FF2B5EF4-FFF2-40B4-BE49-F238E27FC236}">
                <a16:creationId xmlns:a16="http://schemas.microsoft.com/office/drawing/2014/main" id="{C15B53D9-6740-48EC-B172-CB5BCAE78C23}"/>
              </a:ext>
            </a:extLst>
          </p:cNvPr>
          <p:cNvGraphicFramePr/>
          <p:nvPr>
            <p:extLst>
              <p:ext uri="{D42A27DB-BD31-4B8C-83A1-F6EECF244321}">
                <p14:modId xmlns:p14="http://schemas.microsoft.com/office/powerpoint/2010/main" val="3543466981"/>
              </p:ext>
            </p:extLst>
          </p:nvPr>
        </p:nvGraphicFramePr>
        <p:xfrm>
          <a:off x="3422431" y="3786468"/>
          <a:ext cx="2000796" cy="21255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9" name="Diagram 28">
            <a:extLst>
              <a:ext uri="{FF2B5EF4-FFF2-40B4-BE49-F238E27FC236}">
                <a16:creationId xmlns:a16="http://schemas.microsoft.com/office/drawing/2014/main" id="{CC2A63CB-326F-4686-924E-03045EB89AA3}"/>
              </a:ext>
            </a:extLst>
          </p:cNvPr>
          <p:cNvGraphicFramePr/>
          <p:nvPr>
            <p:extLst>
              <p:ext uri="{D42A27DB-BD31-4B8C-83A1-F6EECF244321}">
                <p14:modId xmlns:p14="http://schemas.microsoft.com/office/powerpoint/2010/main" val="3108390057"/>
              </p:ext>
            </p:extLst>
          </p:nvPr>
        </p:nvGraphicFramePr>
        <p:xfrm>
          <a:off x="5385893" y="3787203"/>
          <a:ext cx="2000796" cy="21255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cxnSp>
        <p:nvCxnSpPr>
          <p:cNvPr id="30" name="Straight Connector 77">
            <a:extLst>
              <a:ext uri="{FF2B5EF4-FFF2-40B4-BE49-F238E27FC236}">
                <a16:creationId xmlns:a16="http://schemas.microsoft.com/office/drawing/2014/main" id="{29AC24B4-D0B7-479E-8D3B-2F272699A68D}"/>
              </a:ext>
            </a:extLst>
          </p:cNvPr>
          <p:cNvCxnSpPr>
            <a:cxnSpLocks/>
          </p:cNvCxnSpPr>
          <p:nvPr/>
        </p:nvCxnSpPr>
        <p:spPr>
          <a:xfrm>
            <a:off x="1130590" y="3171758"/>
            <a:ext cx="0" cy="1007468"/>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77">
            <a:extLst>
              <a:ext uri="{FF2B5EF4-FFF2-40B4-BE49-F238E27FC236}">
                <a16:creationId xmlns:a16="http://schemas.microsoft.com/office/drawing/2014/main" id="{A1C75D3D-E146-41B8-963B-E7CCCDD050FD}"/>
              </a:ext>
            </a:extLst>
          </p:cNvPr>
          <p:cNvCxnSpPr>
            <a:cxnSpLocks/>
          </p:cNvCxnSpPr>
          <p:nvPr/>
        </p:nvCxnSpPr>
        <p:spPr>
          <a:xfrm>
            <a:off x="1524952" y="3280021"/>
            <a:ext cx="0" cy="1007468"/>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622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646331"/>
          </a:xfrm>
        </p:spPr>
        <p:txBody>
          <a:bodyPr/>
          <a:lstStyle/>
          <a:p>
            <a:r>
              <a:rPr lang="en-US"/>
              <a:t>Project Management Structure and mapping to Releases</a:t>
            </a:r>
            <a:br>
              <a:rPr lang="en-US"/>
            </a:br>
            <a:r>
              <a:rPr lang="en-US" sz="1800" b="0">
                <a:solidFill>
                  <a:srgbClr val="000000"/>
                </a:solidFill>
              </a:rPr>
              <a:t>Synchronous project, wave schedule and release deployment</a:t>
            </a: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770840250"/>
              </p:ext>
            </p:extLst>
          </p:nvPr>
        </p:nvGraphicFramePr>
        <p:xfrm>
          <a:off x="504001" y="1869989"/>
          <a:ext cx="8051063" cy="4001794"/>
        </p:xfrm>
        <a:graphic>
          <a:graphicData uri="http://schemas.openxmlformats.org/drawingml/2006/table">
            <a:tbl>
              <a:tblPr firstRow="1" firstCol="1" bandRow="1">
                <a:tableStyleId>{F5AB1C69-6EDB-4FF4-983F-18BD219EF322}</a:tableStyleId>
              </a:tblPr>
              <a:tblGrid>
                <a:gridCol w="1993198">
                  <a:extLst>
                    <a:ext uri="{9D8B030D-6E8A-4147-A177-3AD203B41FA5}">
                      <a16:colId xmlns:a16="http://schemas.microsoft.com/office/drawing/2014/main" val="1597596886"/>
                    </a:ext>
                  </a:extLst>
                </a:gridCol>
                <a:gridCol w="1400810">
                  <a:extLst>
                    <a:ext uri="{9D8B030D-6E8A-4147-A177-3AD203B41FA5}">
                      <a16:colId xmlns:a16="http://schemas.microsoft.com/office/drawing/2014/main" val="1321551791"/>
                    </a:ext>
                  </a:extLst>
                </a:gridCol>
                <a:gridCol w="1400810">
                  <a:extLst>
                    <a:ext uri="{9D8B030D-6E8A-4147-A177-3AD203B41FA5}">
                      <a16:colId xmlns:a16="http://schemas.microsoft.com/office/drawing/2014/main" val="2986183615"/>
                    </a:ext>
                  </a:extLst>
                </a:gridCol>
                <a:gridCol w="1400810">
                  <a:extLst>
                    <a:ext uri="{9D8B030D-6E8A-4147-A177-3AD203B41FA5}">
                      <a16:colId xmlns:a16="http://schemas.microsoft.com/office/drawing/2014/main" val="1283206116"/>
                    </a:ext>
                  </a:extLst>
                </a:gridCol>
                <a:gridCol w="1855435">
                  <a:extLst>
                    <a:ext uri="{9D8B030D-6E8A-4147-A177-3AD203B41FA5}">
                      <a16:colId xmlns:a16="http://schemas.microsoft.com/office/drawing/2014/main" val="251203546"/>
                    </a:ext>
                  </a:extLst>
                </a:gridCol>
              </a:tblGrid>
              <a:tr h="252000">
                <a:tc>
                  <a:txBody>
                    <a:bodyPr/>
                    <a:lstStyle/>
                    <a:p>
                      <a:pPr>
                        <a:lnSpc>
                          <a:spcPts val="1300"/>
                        </a:lnSpc>
                        <a:spcBef>
                          <a:spcPts val="300"/>
                        </a:spcBef>
                        <a:spcAft>
                          <a:spcPts val="300"/>
                        </a:spcAft>
                      </a:pPr>
                      <a:r>
                        <a:rPr lang="en-US" sz="900">
                          <a:effectLst/>
                          <a:latin typeface="Arial" panose="020B0604020202020204" pitchFamily="34" charset="0"/>
                          <a:cs typeface="Arial" panose="020B0604020202020204" pitchFamily="34" charset="0"/>
                        </a:rPr>
                        <a:t> </a:t>
                      </a:r>
                      <a:endParaRPr lang="en-US" sz="900">
                        <a:effectLst/>
                        <a:latin typeface="Arial" panose="020B0604020202020204" pitchFamily="34" charset="0"/>
                        <a:ea typeface="MS Mincho" panose="020B0604020202020204" charset="0"/>
                        <a:cs typeface="Arial" panose="020B0604020202020204" pitchFamily="34" charset="0"/>
                      </a:endParaRP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ea typeface="MS Mincho" panose="020B0604020202020204" charset="0"/>
                          <a:cs typeface="Arial" panose="020B0604020202020204" pitchFamily="34" charset="0"/>
                        </a:rPr>
                        <a:t>Master Project</a:t>
                      </a: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ea typeface="MS Mincho" panose="020B0604020202020204" charset="0"/>
                          <a:cs typeface="Arial" panose="020B0604020202020204" pitchFamily="34" charset="0"/>
                        </a:rPr>
                        <a:t>Build Project 1 </a:t>
                      </a: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ea typeface="MS Mincho" panose="020B0604020202020204" charset="0"/>
                          <a:cs typeface="Arial" panose="020B0604020202020204" pitchFamily="34" charset="0"/>
                        </a:rPr>
                        <a:t>Build Project 2 </a:t>
                      </a:r>
                    </a:p>
                  </a:txBody>
                  <a:tcPr marL="68580" marR="68580" marT="0" marB="0" anchor="ctr"/>
                </a:tc>
                <a:tc>
                  <a:txBody>
                    <a:bodyPr/>
                    <a:lstStyle/>
                    <a:p>
                      <a:pP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Change Control Landscape / Release Cycles</a:t>
                      </a:r>
                    </a:p>
                  </a:txBody>
                  <a:tcPr marL="68580" marR="68580" marT="0" marB="0" anchor="ctr"/>
                </a:tc>
                <a:extLst>
                  <a:ext uri="{0D108BD9-81ED-4DB2-BD59-A6C34878D82A}">
                    <a16:rowId xmlns:a16="http://schemas.microsoft.com/office/drawing/2014/main" val="1676909806"/>
                  </a:ext>
                </a:extLst>
              </a:tr>
              <a:tr h="281000">
                <a:tc>
                  <a:txBody>
                    <a:bodyPr/>
                    <a:lstStyle/>
                    <a:p>
                      <a:pPr>
                        <a:lnSpc>
                          <a:spcPts val="1300"/>
                        </a:lnSpc>
                        <a:spcBef>
                          <a:spcPts val="300"/>
                        </a:spcBef>
                        <a:spcAft>
                          <a:spcPts val="300"/>
                        </a:spcAft>
                      </a:pPr>
                      <a:r>
                        <a:rPr lang="en-US" sz="900">
                          <a:effectLst/>
                          <a:latin typeface="Arial" panose="020B0604020202020204" pitchFamily="34" charset="0"/>
                          <a:cs typeface="Arial" panose="020B0604020202020204" pitchFamily="34" charset="0"/>
                        </a:rPr>
                        <a:t>Project Name</a:t>
                      </a:r>
                      <a:endParaRPr lang="en-US" sz="900">
                        <a:effectLst/>
                        <a:latin typeface="Arial" panose="020B0604020202020204" pitchFamily="34" charset="0"/>
                        <a:ea typeface="MS Mincho" panose="020B0604020202020204" charset="0"/>
                        <a:cs typeface="Arial" panose="020B0604020202020204" pitchFamily="34" charset="0"/>
                      </a:endParaRPr>
                    </a:p>
                  </a:txBody>
                  <a:tcPr marL="68580" marR="68580" marT="0" marB="0"/>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cs typeface="Arial" panose="020B0604020202020204" pitchFamily="34" charset="0"/>
                        </a:rPr>
                        <a:t>S4/4HANA Conversion</a:t>
                      </a:r>
                      <a:endParaRPr lang="en-US" sz="900">
                        <a:effectLst/>
                        <a:latin typeface="Arial" panose="020B0604020202020204" pitchFamily="34" charset="0"/>
                        <a:ea typeface="MS Mincho" panose="020B0604020202020204" charset="0"/>
                        <a:cs typeface="Arial" panose="020B0604020202020204" pitchFamily="34" charset="0"/>
                      </a:endParaRPr>
                    </a:p>
                  </a:txBody>
                  <a:tcPr marL="68580" marR="68580" marT="0" marB="0"/>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cs typeface="Arial" panose="020B0604020202020204" pitchFamily="34" charset="0"/>
                        </a:rPr>
                        <a:t>Finance </a:t>
                      </a:r>
                      <a:endParaRPr lang="en-US" sz="900">
                        <a:effectLst/>
                        <a:latin typeface="Arial" panose="020B0604020202020204" pitchFamily="34" charset="0"/>
                        <a:ea typeface="MS Mincho" panose="020B0604020202020204" charset="0"/>
                        <a:cs typeface="Arial" panose="020B0604020202020204" pitchFamily="34" charset="0"/>
                      </a:endParaRPr>
                    </a:p>
                  </a:txBody>
                  <a:tcPr marL="68580" marR="68580" marT="0" marB="0"/>
                </a:tc>
                <a:tc>
                  <a:txBody>
                    <a:bodyPr/>
                    <a:lstStyle/>
                    <a:p>
                      <a:pP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Human Resources</a:t>
                      </a:r>
                    </a:p>
                  </a:txBody>
                  <a:tcPr marL="68580" marR="68580" marT="0" marB="0"/>
                </a:tc>
                <a:tc rowSpan="10">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kern="0">
                          <a:ea typeface="Arial Unicode MS" pitchFamily="34" charset="-128"/>
                          <a:cs typeface="Arial Unicode MS" pitchFamily="34" charset="-128"/>
                        </a:rPr>
                        <a:t>S4_TECHED</a:t>
                      </a:r>
                      <a:endParaRPr lang="en-US" sz="900">
                        <a:effectLst/>
                        <a:latin typeface="Arial" panose="020B0604020202020204" pitchFamily="34" charset="0"/>
                        <a:ea typeface="MS Mincho" panose="020B0604020202020204" charset="0"/>
                        <a:cs typeface="Arial" panose="020B0604020202020204" pitchFamily="34" charset="0"/>
                      </a:endParaRPr>
                    </a:p>
                  </a:txBody>
                  <a:tcPr marL="68580" marR="68580" marT="0" marB="0"/>
                </a:tc>
                <a:extLst>
                  <a:ext uri="{0D108BD9-81ED-4DB2-BD59-A6C34878D82A}">
                    <a16:rowId xmlns:a16="http://schemas.microsoft.com/office/drawing/2014/main" val="3627230438"/>
                  </a:ext>
                </a:extLst>
              </a:tr>
              <a:tr h="281000">
                <a:tc>
                  <a:txBody>
                    <a:bodyPr/>
                    <a:lstStyle/>
                    <a:p>
                      <a:pP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Number of Weeks per Sprint</a:t>
                      </a:r>
                    </a:p>
                  </a:txBody>
                  <a:tcPr marL="68580" marR="68580" marT="0" marB="0"/>
                </a:tc>
                <a:tc gridSpan="3">
                  <a:txBody>
                    <a:bodyPr/>
                    <a:lstStyle/>
                    <a:p>
                      <a:pPr algn="ctr">
                        <a:lnSpc>
                          <a:spcPts val="1300"/>
                        </a:lnSpc>
                        <a:spcBef>
                          <a:spcPts val="300"/>
                        </a:spcBef>
                        <a:spcAft>
                          <a:spcPts val="300"/>
                        </a:spcAft>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rPr>
                        <a:t>3</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vMerge="1">
                  <a:txBody>
                    <a:bodyPr/>
                    <a:lstStyle/>
                    <a:p>
                      <a:endParaRPr lang="en-DE"/>
                    </a:p>
                  </a:txBody>
                  <a:tcPr/>
                </a:tc>
                <a:extLst>
                  <a:ext uri="{0D108BD9-81ED-4DB2-BD59-A6C34878D82A}">
                    <a16:rowId xmlns:a16="http://schemas.microsoft.com/office/drawing/2014/main" val="3387858265"/>
                  </a:ext>
                </a:extLst>
              </a:tr>
              <a:tr h="281000">
                <a:tc>
                  <a:txBody>
                    <a:bodyPr/>
                    <a:lstStyle/>
                    <a:p>
                      <a:pPr>
                        <a:lnSpc>
                          <a:spcPts val="1300"/>
                        </a:lnSpc>
                        <a:spcBef>
                          <a:spcPts val="300"/>
                        </a:spcBef>
                        <a:spcAft>
                          <a:spcPts val="300"/>
                        </a:spcAft>
                      </a:pPr>
                      <a:r>
                        <a:rPr lang="en-US" sz="900">
                          <a:effectLst/>
                          <a:latin typeface="Arial" panose="020B0604020202020204" pitchFamily="34" charset="0"/>
                          <a:cs typeface="Arial" panose="020B0604020202020204" pitchFamily="34" charset="0"/>
                        </a:rPr>
                        <a:t>Number of Sprints per Wave</a:t>
                      </a:r>
                      <a:endParaRPr lang="en-US" sz="900">
                        <a:effectLst/>
                        <a:latin typeface="Arial" panose="020B0604020202020204" pitchFamily="34" charset="0"/>
                        <a:ea typeface="MS Mincho" panose="020B0604020202020204" charset="0"/>
                        <a:cs typeface="Arial" panose="020B0604020202020204" pitchFamily="34" charset="0"/>
                      </a:endParaRPr>
                    </a:p>
                  </a:txBody>
                  <a:tcPr marL="68580" marR="68580" marT="0" marB="0"/>
                </a:tc>
                <a:tc gridSpan="3">
                  <a:txBody>
                    <a:bodyPr/>
                    <a:lstStyle/>
                    <a:p>
                      <a:pPr marL="0" marR="0" lvl="0" indent="0" algn="ctr" defTabSz="1088558" rtl="0" eaLnBrk="1" fontAlgn="auto" latinLnBrk="0" hangingPunct="1">
                        <a:lnSpc>
                          <a:spcPts val="13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rPr>
                        <a:t>2</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vMerge="1">
                  <a:txBody>
                    <a:bodyPr/>
                    <a:lstStyle/>
                    <a:p>
                      <a:endParaRPr lang="en-DE"/>
                    </a:p>
                  </a:txBody>
                  <a:tcPr/>
                </a:tc>
                <a:extLst>
                  <a:ext uri="{0D108BD9-81ED-4DB2-BD59-A6C34878D82A}">
                    <a16:rowId xmlns:a16="http://schemas.microsoft.com/office/drawing/2014/main" val="2569813400"/>
                  </a:ext>
                </a:extLst>
              </a:tr>
              <a:tr h="281000">
                <a:tc>
                  <a:txBody>
                    <a:bodyPr/>
                    <a:lstStyle/>
                    <a:p>
                      <a:pPr>
                        <a:lnSpc>
                          <a:spcPts val="1300"/>
                        </a:lnSpc>
                        <a:spcBef>
                          <a:spcPts val="300"/>
                        </a:spcBef>
                        <a:spcAft>
                          <a:spcPts val="300"/>
                        </a:spcAft>
                      </a:pPr>
                      <a:r>
                        <a:rPr lang="en-US" sz="900">
                          <a:effectLst/>
                          <a:latin typeface="Arial" panose="020B0604020202020204" pitchFamily="34" charset="0"/>
                          <a:cs typeface="Arial" panose="020B0604020202020204" pitchFamily="34" charset="0"/>
                        </a:rPr>
                        <a:t>Number of Waves per Project </a:t>
                      </a:r>
                      <a:endParaRPr lang="en-US" sz="900">
                        <a:effectLst/>
                        <a:latin typeface="Arial" panose="020B0604020202020204" pitchFamily="34" charset="0"/>
                        <a:ea typeface="MS Mincho" panose="020B0604020202020204" charset="0"/>
                        <a:cs typeface="Arial" panose="020B0604020202020204" pitchFamily="34" charset="0"/>
                      </a:endParaRPr>
                    </a:p>
                  </a:txBody>
                  <a:tcPr marL="68580" marR="68580" marT="0" marB="0"/>
                </a:tc>
                <a:tc gridSpan="3">
                  <a:txBody>
                    <a:bodyPr/>
                    <a:lstStyle/>
                    <a:p>
                      <a:pPr marL="0" marR="0" lvl="0" indent="0" algn="ctr" defTabSz="1088558" rtl="0" eaLnBrk="1" fontAlgn="auto" latinLnBrk="0" hangingPunct="1">
                        <a:lnSpc>
                          <a:spcPts val="13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rPr>
                        <a:t>3</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vMerge="1">
                  <a:txBody>
                    <a:bodyPr/>
                    <a:lstStyle/>
                    <a:p>
                      <a:pPr>
                        <a:lnSpc>
                          <a:spcPts val="1300"/>
                        </a:lnSpc>
                        <a:spcBef>
                          <a:spcPts val="300"/>
                        </a:spcBef>
                        <a:spcAft>
                          <a:spcPts val="300"/>
                        </a:spcAft>
                      </a:pPr>
                      <a:endParaRPr lang="en-US" sz="900">
                        <a:effectLst/>
                        <a:latin typeface="BentonSans Book" panose="02000503000000020004" pitchFamily="2" charset="0"/>
                        <a:ea typeface="MS Mincho"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3170645187"/>
                  </a:ext>
                </a:extLst>
              </a:tr>
              <a:tr h="281000">
                <a:tc>
                  <a:txBody>
                    <a:bodyPr/>
                    <a:lstStyle/>
                    <a:p>
                      <a:pP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Start date of Project</a:t>
                      </a:r>
                    </a:p>
                  </a:txBody>
                  <a:tcPr marL="68580" marR="68580" marT="0" marB="0"/>
                </a:tc>
                <a:tc gridSpan="3">
                  <a:txBody>
                    <a:bodyPr/>
                    <a:lstStyle/>
                    <a:p>
                      <a:pPr algn="ct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December 1, 2020</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2382726822"/>
                  </a:ext>
                </a:extLst>
              </a:tr>
              <a:tr h="281000">
                <a:tc>
                  <a:txBody>
                    <a:bodyPr/>
                    <a:lstStyle/>
                    <a:p>
                      <a:pP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Duration Discovery &amp; Prepare phase (days)</a:t>
                      </a:r>
                    </a:p>
                  </a:txBody>
                  <a:tcPr marL="68580" marR="68580" marT="0" marB="0"/>
                </a:tc>
                <a:tc gridSpan="3">
                  <a:txBody>
                    <a:bodyPr/>
                    <a:lstStyle/>
                    <a:p>
                      <a:pPr algn="ct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14</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vMerge="1">
                  <a:txBody>
                    <a:bodyPr/>
                    <a:lstStyle/>
                    <a:p>
                      <a:endParaRPr lang="en-DE"/>
                    </a:p>
                  </a:txBody>
                  <a:tcPr/>
                </a:tc>
                <a:extLst>
                  <a:ext uri="{0D108BD9-81ED-4DB2-BD59-A6C34878D82A}">
                    <a16:rowId xmlns:a16="http://schemas.microsoft.com/office/drawing/2014/main" val="129743951"/>
                  </a:ext>
                </a:extLst>
              </a:tr>
              <a:tr h="281000">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ea typeface="MS Mincho" panose="020B0604020202020204" charset="0"/>
                          <a:cs typeface="Arial" panose="020B0604020202020204" pitchFamily="34" charset="0"/>
                        </a:rPr>
                        <a:t>Duration Explore phase (days)</a:t>
                      </a:r>
                    </a:p>
                  </a:txBody>
                  <a:tcPr marL="68580" marR="68580" marT="0" marB="0"/>
                </a:tc>
                <a:tc gridSpan="3">
                  <a:txBody>
                    <a:bodyPr/>
                    <a:lstStyle/>
                    <a:p>
                      <a:pPr algn="ct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20</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vMerge="1">
                  <a:txBody>
                    <a:bodyPr/>
                    <a:lstStyle/>
                    <a:p>
                      <a:endParaRPr lang="en-DE"/>
                    </a:p>
                  </a:txBody>
                  <a:tcPr/>
                </a:tc>
                <a:extLst>
                  <a:ext uri="{0D108BD9-81ED-4DB2-BD59-A6C34878D82A}">
                    <a16:rowId xmlns:a16="http://schemas.microsoft.com/office/drawing/2014/main" val="3350004473"/>
                  </a:ext>
                </a:extLst>
              </a:tr>
              <a:tr h="281000">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ea typeface="MS Mincho" panose="020B0604020202020204" charset="0"/>
                          <a:cs typeface="Arial" panose="020B0604020202020204" pitchFamily="34" charset="0"/>
                        </a:rPr>
                        <a:t>Duration Realize phase (days)</a:t>
                      </a:r>
                    </a:p>
                  </a:txBody>
                  <a:tcPr marL="68580" marR="68580" marT="0" marB="0"/>
                </a:tc>
                <a:tc gridSpan="3">
                  <a:txBody>
                    <a:bodyPr/>
                    <a:lstStyle/>
                    <a:p>
                      <a:pPr algn="ctr">
                        <a:lnSpc>
                          <a:spcPts val="1300"/>
                        </a:lnSpc>
                        <a:spcBef>
                          <a:spcPts val="300"/>
                        </a:spcBef>
                        <a:spcAft>
                          <a:spcPts val="300"/>
                        </a:spcAft>
                      </a:pPr>
                      <a:r>
                        <a:rPr lang="en-US" sz="900">
                          <a:solidFill>
                            <a:schemeClr val="tx2">
                              <a:lumMod val="75000"/>
                            </a:schemeClr>
                          </a:solidFill>
                          <a:effectLst/>
                          <a:latin typeface="Arial" panose="020B0604020202020204" pitchFamily="34" charset="0"/>
                          <a:ea typeface="MS Mincho" panose="020B0604020202020204" charset="0"/>
                          <a:cs typeface="Arial" panose="020B0604020202020204" pitchFamily="34" charset="0"/>
                        </a:rPr>
                        <a:t>126 (based on # of Waves/Sprints)</a:t>
                      </a:r>
                    </a:p>
                  </a:txBody>
                  <a:tcPr marL="68580" marR="68580" marT="0" marB="0"/>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369309640"/>
                  </a:ext>
                </a:extLst>
              </a:tr>
              <a:tr h="281000">
                <a:tc>
                  <a:txBody>
                    <a:bodyPr/>
                    <a:lstStyle/>
                    <a:p>
                      <a:pP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Duration Deploy phase (days)</a:t>
                      </a:r>
                    </a:p>
                  </a:txBody>
                  <a:tcPr marL="68580" marR="68580" marT="0" marB="0"/>
                </a:tc>
                <a:tc gridSpan="3">
                  <a:txBody>
                    <a:bodyPr/>
                    <a:lstStyle/>
                    <a:p>
                      <a:pPr algn="ct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11</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vMerge="1">
                  <a:txBody>
                    <a:bodyPr/>
                    <a:lstStyle/>
                    <a:p>
                      <a:pPr>
                        <a:lnSpc>
                          <a:spcPts val="1300"/>
                        </a:lnSpc>
                        <a:spcBef>
                          <a:spcPts val="300"/>
                        </a:spcBef>
                        <a:spcAft>
                          <a:spcPts val="300"/>
                        </a:spcAft>
                      </a:pPr>
                      <a:endParaRPr lang="en-US" sz="900">
                        <a:effectLst/>
                        <a:latin typeface="BentonSans Book" panose="02000503000000020004" pitchFamily="2" charset="0"/>
                        <a:ea typeface="MS Mincho"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506938066"/>
                  </a:ext>
                </a:extLst>
              </a:tr>
              <a:tr h="281000">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ea typeface="MS Mincho" panose="020B0604020202020204" charset="0"/>
                          <a:cs typeface="Arial" panose="020B0604020202020204" pitchFamily="34" charset="0"/>
                        </a:rPr>
                        <a:t>Duration Run phase (days)</a:t>
                      </a:r>
                    </a:p>
                  </a:txBody>
                  <a:tcPr marL="68580" marR="68580" marT="0" marB="0"/>
                </a:tc>
                <a:tc gridSpan="3">
                  <a:txBody>
                    <a:bodyPr/>
                    <a:lstStyle/>
                    <a:p>
                      <a:pPr algn="ct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20</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vMerge="1">
                  <a:txBody>
                    <a:bodyPr/>
                    <a:lstStyle/>
                    <a:p>
                      <a:pPr>
                        <a:lnSpc>
                          <a:spcPts val="1300"/>
                        </a:lnSpc>
                        <a:spcBef>
                          <a:spcPts val="300"/>
                        </a:spcBef>
                        <a:spcAft>
                          <a:spcPts val="300"/>
                        </a:spcAft>
                      </a:pPr>
                      <a:endParaRPr lang="en-US" sz="900">
                        <a:effectLst/>
                        <a:latin typeface="BentonSans Book" panose="02000503000000020004" pitchFamily="2" charset="0"/>
                        <a:ea typeface="MS Mincho" panose="020B0604020202020204" charset="0"/>
                        <a:cs typeface="Times New Roman" panose="02020603050405020304" pitchFamily="18" charset="0"/>
                      </a:endParaRPr>
                    </a:p>
                  </a:txBody>
                  <a:tcPr marL="68580" marR="68580" marT="0" marB="0"/>
                </a:tc>
                <a:extLst>
                  <a:ext uri="{0D108BD9-81ED-4DB2-BD59-A6C34878D82A}">
                    <a16:rowId xmlns:a16="http://schemas.microsoft.com/office/drawing/2014/main" val="1472013047"/>
                  </a:ext>
                </a:extLst>
              </a:tr>
              <a:tr h="281000">
                <a:tc rowSpan="3">
                  <a:txBody>
                    <a:bodyPr/>
                    <a:lstStyle/>
                    <a:p>
                      <a:pPr>
                        <a:lnSpc>
                          <a:spcPts val="1300"/>
                        </a:lnSpc>
                        <a:spcBef>
                          <a:spcPts val="300"/>
                        </a:spcBef>
                        <a:spcAft>
                          <a:spcPts val="300"/>
                        </a:spcAft>
                      </a:pPr>
                      <a:r>
                        <a:rPr lang="en-US" sz="900">
                          <a:effectLst/>
                          <a:latin typeface="Arial" panose="020B0604020202020204" pitchFamily="34" charset="0"/>
                          <a:cs typeface="Arial" panose="020B0604020202020204" pitchFamily="34" charset="0"/>
                        </a:rPr>
                        <a:t>Project/Wave/Release Mapping</a:t>
                      </a:r>
                      <a:endParaRPr lang="en-US" sz="900">
                        <a:effectLst/>
                        <a:latin typeface="Arial" panose="020B0604020202020204" pitchFamily="34" charset="0"/>
                        <a:ea typeface="MS Mincho" panose="020B0604020202020204" charset="0"/>
                        <a:cs typeface="Arial" panose="020B0604020202020204" pitchFamily="34" charset="0"/>
                      </a:endParaRPr>
                    </a:p>
                  </a:txBody>
                  <a:tcPr marL="68580" marR="68580" marT="0" marB="0"/>
                </a:tc>
                <a:tc gridSpan="3">
                  <a:txBody>
                    <a:bodyPr/>
                    <a:lstStyle/>
                    <a:p>
                      <a:pPr algn="ctr">
                        <a:lnSpc>
                          <a:spcPts val="1300"/>
                        </a:lnSpc>
                        <a:spcBef>
                          <a:spcPts val="300"/>
                        </a:spcBef>
                        <a:spcAft>
                          <a:spcPts val="300"/>
                        </a:spcAft>
                      </a:pPr>
                      <a:r>
                        <a:rPr lang="en-US" sz="900">
                          <a:effectLst/>
                          <a:latin typeface="Arial" panose="020B0604020202020204" pitchFamily="34" charset="0"/>
                          <a:ea typeface="MS Mincho" panose="020B0604020202020204" charset="0"/>
                          <a:cs typeface="Arial" panose="020B0604020202020204" pitchFamily="34" charset="0"/>
                        </a:rPr>
                        <a:t>Wave 1</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ea typeface="MS Mincho" panose="020B0604020202020204" charset="0"/>
                          <a:cs typeface="Arial" panose="020B0604020202020204" pitchFamily="34" charset="0"/>
                        </a:rPr>
                        <a:t>1.0 (</a:t>
                      </a:r>
                      <a:r>
                        <a:rPr lang="en-US" sz="900" err="1">
                          <a:effectLst/>
                          <a:latin typeface="Arial" panose="020B0604020202020204" pitchFamily="34" charset="0"/>
                          <a:ea typeface="MS Mincho" panose="020B0604020202020204" charset="0"/>
                          <a:cs typeface="Arial" panose="020B0604020202020204" pitchFamily="34" charset="0"/>
                        </a:rPr>
                        <a:t>GoLive</a:t>
                      </a:r>
                      <a:r>
                        <a:rPr lang="en-US" sz="900">
                          <a:effectLst/>
                          <a:latin typeface="Arial" panose="020B0604020202020204" pitchFamily="34" charset="0"/>
                          <a:ea typeface="MS Mincho" panose="020B0604020202020204" charset="0"/>
                          <a:cs typeface="Arial" panose="020B0604020202020204" pitchFamily="34" charset="0"/>
                        </a:rPr>
                        <a:t>: </a:t>
                      </a:r>
                      <a:r>
                        <a:rPr lang="en-US" sz="900">
                          <a:effectLst/>
                          <a:latin typeface="Arial" panose="020B0604020202020204" pitchFamily="34" charset="0"/>
                          <a:cs typeface="Arial" panose="020B0604020202020204" pitchFamily="34" charset="0"/>
                        </a:rPr>
                        <a:t>February 15, 2021</a:t>
                      </a:r>
                      <a:r>
                        <a:rPr lang="en-US" sz="900">
                          <a:effectLst/>
                          <a:latin typeface="Arial" panose="020B0604020202020204" pitchFamily="34" charset="0"/>
                          <a:ea typeface="MS Mincho" panose="020B0604020202020204" charset="0"/>
                          <a:cs typeface="Arial" panose="020B0604020202020204" pitchFamily="34" charset="0"/>
                        </a:rPr>
                        <a:t>)</a:t>
                      </a:r>
                    </a:p>
                  </a:txBody>
                  <a:tcPr marL="68580" marR="68580" marT="0" marB="0"/>
                </a:tc>
                <a:extLst>
                  <a:ext uri="{0D108BD9-81ED-4DB2-BD59-A6C34878D82A}">
                    <a16:rowId xmlns:a16="http://schemas.microsoft.com/office/drawing/2014/main" val="2834024800"/>
                  </a:ext>
                </a:extLst>
              </a:tr>
              <a:tr h="281000">
                <a:tc vMerge="1">
                  <a:txBody>
                    <a:bodyPr/>
                    <a:lstStyle/>
                    <a:p>
                      <a:endParaRPr lang="en-US"/>
                    </a:p>
                  </a:txBody>
                  <a:tcPr/>
                </a:tc>
                <a:tc gridSpan="3">
                  <a:txBody>
                    <a:bodyPr/>
                    <a:lstStyle/>
                    <a:p>
                      <a:pPr marL="0" marR="0" lvl="0" indent="0" algn="ctr" defTabSz="1088558" rtl="0" eaLnBrk="1" fontAlgn="auto" latinLnBrk="0" hangingPunct="1">
                        <a:lnSpc>
                          <a:spcPts val="13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rPr>
                        <a:t>Wave 2</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ea typeface="MS Mincho" panose="020B0604020202020204" charset="0"/>
                          <a:cs typeface="Arial" panose="020B0604020202020204" pitchFamily="34" charset="0"/>
                        </a:rPr>
                        <a:t>2.0 (</a:t>
                      </a:r>
                      <a:r>
                        <a:rPr lang="en-US" sz="900" err="1">
                          <a:effectLst/>
                          <a:latin typeface="Arial" panose="020B0604020202020204" pitchFamily="34" charset="0"/>
                          <a:ea typeface="MS Mincho" panose="020B0604020202020204" charset="0"/>
                          <a:cs typeface="Arial" panose="020B0604020202020204" pitchFamily="34" charset="0"/>
                        </a:rPr>
                        <a:t>GoLive</a:t>
                      </a:r>
                      <a:r>
                        <a:rPr lang="en-US" sz="900">
                          <a:effectLst/>
                          <a:latin typeface="Arial" panose="020B0604020202020204" pitchFamily="34" charset="0"/>
                          <a:ea typeface="MS Mincho" panose="020B0604020202020204" charset="0"/>
                          <a:cs typeface="Arial" panose="020B0604020202020204" pitchFamily="34" charset="0"/>
                        </a:rPr>
                        <a:t>: March 29, 2021)</a:t>
                      </a:r>
                    </a:p>
                  </a:txBody>
                  <a:tcPr marL="68580" marR="68580" marT="0" marB="0"/>
                </a:tc>
                <a:extLst>
                  <a:ext uri="{0D108BD9-81ED-4DB2-BD59-A6C34878D82A}">
                    <a16:rowId xmlns:a16="http://schemas.microsoft.com/office/drawing/2014/main" val="2026730177"/>
                  </a:ext>
                </a:extLst>
              </a:tr>
              <a:tr h="281000">
                <a:tc vMerge="1">
                  <a:txBody>
                    <a:bodyPr/>
                    <a:lstStyle/>
                    <a:p>
                      <a:endParaRPr lang="en-US"/>
                    </a:p>
                  </a:txBody>
                  <a:tcPr/>
                </a:tc>
                <a:tc gridSpan="3">
                  <a:txBody>
                    <a:bodyPr/>
                    <a:lstStyle/>
                    <a:p>
                      <a:pPr marL="0" marR="0" lvl="0" indent="0" algn="ctr" defTabSz="1088558" rtl="0" eaLnBrk="1" fontAlgn="auto" latinLnBrk="0" hangingPunct="1">
                        <a:lnSpc>
                          <a:spcPts val="13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rPr>
                        <a:t>Wave 3</a:t>
                      </a: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hMerge="1">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pitchFamily="34" charset="0"/>
                        <a:ea typeface="MS Mincho" panose="020B0604020202020204" charset="0"/>
                        <a:cs typeface="Arial" panose="020B0604020202020204" pitchFamily="34" charset="0"/>
                      </a:endParaRPr>
                    </a:p>
                  </a:txBody>
                  <a:tcPr marL="68580" marR="68580" marT="0" marB="0"/>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Arial" panose="020B0604020202020204" pitchFamily="34" charset="0"/>
                          <a:ea typeface="MS Mincho" panose="020B0604020202020204" charset="0"/>
                          <a:cs typeface="Arial" panose="020B0604020202020204" pitchFamily="34" charset="0"/>
                        </a:rPr>
                        <a:t>3.0 (</a:t>
                      </a:r>
                      <a:r>
                        <a:rPr lang="en-US" sz="900" err="1">
                          <a:effectLst/>
                          <a:latin typeface="Arial" panose="020B0604020202020204" pitchFamily="34" charset="0"/>
                          <a:ea typeface="MS Mincho" panose="020B0604020202020204" charset="0"/>
                          <a:cs typeface="Arial" panose="020B0604020202020204" pitchFamily="34" charset="0"/>
                        </a:rPr>
                        <a:t>GoLive</a:t>
                      </a:r>
                      <a:r>
                        <a:rPr lang="en-US" sz="900">
                          <a:effectLst/>
                          <a:latin typeface="Arial" panose="020B0604020202020204" pitchFamily="34" charset="0"/>
                          <a:ea typeface="MS Mincho" panose="020B0604020202020204" charset="0"/>
                          <a:cs typeface="Arial" panose="020B0604020202020204" pitchFamily="34" charset="0"/>
                        </a:rPr>
                        <a:t>: </a:t>
                      </a:r>
                      <a:r>
                        <a:rPr lang="en-US" sz="900">
                          <a:effectLst/>
                          <a:latin typeface="Arial" panose="020B0604020202020204" pitchFamily="34" charset="0"/>
                          <a:cs typeface="Arial" panose="020B0604020202020204" pitchFamily="34" charset="0"/>
                        </a:rPr>
                        <a:t>May 21, 2021)</a:t>
                      </a:r>
                      <a:endParaRPr lang="en-US" sz="900">
                        <a:effectLst/>
                        <a:latin typeface="Arial" panose="020B0604020202020204" pitchFamily="34" charset="0"/>
                        <a:ea typeface="MS Mincho" panose="020B0604020202020204" charset="0"/>
                        <a:cs typeface="Arial" panose="020B0604020202020204" pitchFamily="34" charset="0"/>
                      </a:endParaRPr>
                    </a:p>
                  </a:txBody>
                  <a:tcPr marL="68580" marR="68580" marT="0" marB="0"/>
                </a:tc>
                <a:extLst>
                  <a:ext uri="{0D108BD9-81ED-4DB2-BD59-A6C34878D82A}">
                    <a16:rowId xmlns:a16="http://schemas.microsoft.com/office/drawing/2014/main" val="956497497"/>
                  </a:ext>
                </a:extLst>
              </a:tr>
            </a:tbl>
          </a:graphicData>
        </a:graphic>
      </p:graphicFrame>
      <p:sp>
        <p:nvSpPr>
          <p:cNvPr id="4" name="TextBox 3">
            <a:extLst>
              <a:ext uri="{FF2B5EF4-FFF2-40B4-BE49-F238E27FC236}">
                <a16:creationId xmlns:a16="http://schemas.microsoft.com/office/drawing/2014/main" id="{4E94CBBE-9F62-40F4-8A0D-01D1C7298D89}"/>
              </a:ext>
            </a:extLst>
          </p:cNvPr>
          <p:cNvSpPr txBox="1"/>
          <p:nvPr/>
        </p:nvSpPr>
        <p:spPr>
          <a:xfrm>
            <a:off x="504001" y="1499286"/>
            <a:ext cx="425757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Standard Master / Build Project Structure:</a:t>
            </a:r>
          </a:p>
        </p:txBody>
      </p:sp>
    </p:spTree>
    <p:extLst>
      <p:ext uri="{BB962C8B-B14F-4D97-AF65-F5344CB8AC3E}">
        <p14:creationId xmlns:p14="http://schemas.microsoft.com/office/powerpoint/2010/main" val="897653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646331"/>
          </a:xfrm>
        </p:spPr>
        <p:txBody>
          <a:bodyPr/>
          <a:lstStyle/>
          <a:p>
            <a:r>
              <a:rPr lang="en-US"/>
              <a:t>Visualized schedule of Releases, Projects, Waves</a:t>
            </a:r>
            <a:br>
              <a:rPr lang="en-US"/>
            </a:br>
            <a:r>
              <a:rPr lang="en-US" sz="1800" b="0">
                <a:solidFill>
                  <a:srgbClr val="000000"/>
                </a:solidFill>
              </a:rPr>
              <a:t>Example: Synchronous project, wave schedule and release deployment</a:t>
            </a:r>
            <a:endParaRPr lang="en-US" sz="2000"/>
          </a:p>
        </p:txBody>
      </p:sp>
      <p:sp>
        <p:nvSpPr>
          <p:cNvPr id="122" name="Line 3"/>
          <p:cNvSpPr>
            <a:spLocks noChangeShapeType="1"/>
          </p:cNvSpPr>
          <p:nvPr/>
        </p:nvSpPr>
        <p:spPr bwMode="gray">
          <a:xfrm>
            <a:off x="3557660" y="2873547"/>
            <a:ext cx="8076871" cy="2348"/>
          </a:xfrm>
          <a:prstGeom prst="line">
            <a:avLst/>
          </a:prstGeom>
          <a:noFill/>
          <a:ln w="28575">
            <a:solidFill>
              <a:schemeClr val="accent3"/>
            </a:solidFill>
            <a:round/>
            <a:headEnd/>
            <a:tailEnd/>
          </a:ln>
          <a:effectLst/>
        </p:spPr>
        <p:txBody>
          <a:bodyPr wrap="none" lIns="89998" tIns="46799" rIns="89998" bIns="46799" anchor="ctr"/>
          <a:lstStyle/>
          <a:p>
            <a:endParaRPr lang="en-US" sz="1799"/>
          </a:p>
        </p:txBody>
      </p:sp>
      <p:sp>
        <p:nvSpPr>
          <p:cNvPr id="139" name="Rectangle 2"/>
          <p:cNvSpPr>
            <a:spLocks noChangeArrowheads="1"/>
          </p:cNvSpPr>
          <p:nvPr/>
        </p:nvSpPr>
        <p:spPr bwMode="gray">
          <a:xfrm>
            <a:off x="504001" y="2203269"/>
            <a:ext cx="3062200" cy="4090191"/>
          </a:xfrm>
          <a:prstGeom prst="rect">
            <a:avLst/>
          </a:prstGeom>
          <a:noFill/>
          <a:ln w="9525" algn="ctr">
            <a:noFill/>
            <a:miter lim="800000"/>
            <a:headEnd/>
            <a:tailEnd/>
          </a:ln>
          <a:effectLst/>
        </p:spPr>
        <p:txBody>
          <a:bodyPr lIns="0" tIns="251992" rIns="53999" bIns="161996"/>
          <a:lstStyle/>
          <a:p>
            <a:pPr marL="180000" indent="-180000">
              <a:spcBef>
                <a:spcPts val="1300"/>
              </a:spcBef>
              <a:buClr>
                <a:schemeClr val="accent1"/>
              </a:buClr>
              <a:buSzPct val="100000"/>
              <a:buFont typeface="Wingdings" pitchFamily="2" charset="2"/>
              <a:buChar char=""/>
            </a:pPr>
            <a:r>
              <a:rPr lang="en-US" sz="1400" b="1">
                <a:solidFill>
                  <a:schemeClr val="accent3"/>
                </a:solidFill>
              </a:rPr>
              <a:t>Release Schedule</a:t>
            </a:r>
          </a:p>
          <a:p>
            <a:pPr marL="359964" lvl="1" indent="-179982">
              <a:spcBef>
                <a:spcPts val="300"/>
              </a:spcBef>
              <a:buClr>
                <a:schemeClr val="tx1"/>
              </a:buClr>
              <a:buFont typeface="Arial" pitchFamily="34" charset="0"/>
              <a:buChar char="–"/>
            </a:pPr>
            <a:r>
              <a:rPr lang="en-US" sz="1200">
                <a:solidFill>
                  <a:schemeClr val="accent3"/>
                </a:solidFill>
              </a:rPr>
              <a:t>Major Releases</a:t>
            </a:r>
          </a:p>
          <a:p>
            <a:pPr marL="180000" indent="-180000">
              <a:spcBef>
                <a:spcPts val="1300"/>
              </a:spcBef>
              <a:buClr>
                <a:schemeClr val="accent1"/>
              </a:buClr>
              <a:buSzPct val="100000"/>
              <a:buFont typeface="Wingdings" pitchFamily="2" charset="2"/>
              <a:buChar char=""/>
            </a:pPr>
            <a:r>
              <a:rPr lang="en-US" sz="1400">
                <a:solidFill>
                  <a:srgbClr val="006B9E"/>
                </a:solidFill>
              </a:rPr>
              <a:t>S4/4HANA Conversion</a:t>
            </a:r>
          </a:p>
          <a:p>
            <a:pPr marL="360000" lvl="1" indent="-180000">
              <a:spcBef>
                <a:spcPts val="300"/>
              </a:spcBef>
              <a:buClr>
                <a:schemeClr val="tx1"/>
              </a:buClr>
              <a:buFont typeface="Arial" pitchFamily="34" charset="0"/>
              <a:buChar char="–"/>
            </a:pPr>
            <a:r>
              <a:rPr lang="en-US" sz="1200">
                <a:solidFill>
                  <a:srgbClr val="006B9E"/>
                </a:solidFill>
              </a:rPr>
              <a:t>Phases</a:t>
            </a:r>
          </a:p>
          <a:p>
            <a:pPr marL="817118" lvl="2" indent="-179982">
              <a:spcBef>
                <a:spcPts val="300"/>
              </a:spcBef>
              <a:buClr>
                <a:schemeClr val="tx1"/>
              </a:buClr>
              <a:buFont typeface="Arial" pitchFamily="34" charset="0"/>
              <a:buChar char="–"/>
            </a:pPr>
            <a:r>
              <a:rPr lang="en-US" sz="1200">
                <a:solidFill>
                  <a:srgbClr val="008FD3"/>
                </a:solidFill>
              </a:rPr>
              <a:t>Waves</a:t>
            </a:r>
          </a:p>
          <a:p>
            <a:pPr marL="179982" indent="-179982">
              <a:spcBef>
                <a:spcPts val="1300"/>
              </a:spcBef>
              <a:buClr>
                <a:schemeClr val="accent1"/>
              </a:buClr>
              <a:buSzPct val="100000"/>
              <a:buFont typeface="Wingdings" pitchFamily="2" charset="2"/>
              <a:buChar char=""/>
            </a:pPr>
            <a:r>
              <a:rPr lang="en-US" sz="1400">
                <a:solidFill>
                  <a:srgbClr val="006B9E"/>
                </a:solidFill>
              </a:rPr>
              <a:t>Finance </a:t>
            </a:r>
          </a:p>
          <a:p>
            <a:pPr marL="360000" lvl="1" indent="-180000">
              <a:spcBef>
                <a:spcPts val="300"/>
              </a:spcBef>
              <a:buClr>
                <a:schemeClr val="tx1"/>
              </a:buClr>
              <a:buFont typeface="Arial" pitchFamily="34" charset="0"/>
              <a:buChar char="–"/>
            </a:pPr>
            <a:r>
              <a:rPr lang="en-US" sz="1200">
                <a:solidFill>
                  <a:srgbClr val="006B9E"/>
                </a:solidFill>
              </a:rPr>
              <a:t>Phases</a:t>
            </a:r>
          </a:p>
          <a:p>
            <a:pPr marL="817118" lvl="2" indent="-179982">
              <a:spcBef>
                <a:spcPts val="300"/>
              </a:spcBef>
              <a:buClr>
                <a:schemeClr val="tx1"/>
              </a:buClr>
              <a:buFont typeface="Arial" pitchFamily="34" charset="0"/>
              <a:buChar char="–"/>
            </a:pPr>
            <a:r>
              <a:rPr lang="en-US" sz="1200">
                <a:solidFill>
                  <a:srgbClr val="008FD3"/>
                </a:solidFill>
              </a:rPr>
              <a:t>Waves </a:t>
            </a:r>
          </a:p>
          <a:p>
            <a:pPr marL="180000" indent="-180000">
              <a:spcBef>
                <a:spcPts val="1300"/>
              </a:spcBef>
              <a:buClr>
                <a:schemeClr val="accent1"/>
              </a:buClr>
              <a:buSzPct val="100000"/>
              <a:buFont typeface="Wingdings" pitchFamily="2" charset="2"/>
              <a:buChar char=""/>
            </a:pPr>
            <a:r>
              <a:rPr lang="en-US" sz="1400">
                <a:solidFill>
                  <a:srgbClr val="006B9E"/>
                </a:solidFill>
              </a:rPr>
              <a:t>Human Resources</a:t>
            </a:r>
          </a:p>
          <a:p>
            <a:pPr marL="360000" lvl="1" indent="-180000">
              <a:spcBef>
                <a:spcPts val="300"/>
              </a:spcBef>
              <a:buClr>
                <a:schemeClr val="tx1"/>
              </a:buClr>
              <a:buFont typeface="Arial" pitchFamily="34" charset="0"/>
              <a:buChar char="–"/>
            </a:pPr>
            <a:r>
              <a:rPr lang="en-US" sz="1200">
                <a:solidFill>
                  <a:srgbClr val="006B9E"/>
                </a:solidFill>
              </a:rPr>
              <a:t>Phases </a:t>
            </a:r>
          </a:p>
          <a:p>
            <a:pPr marL="817118" lvl="2" indent="-179982">
              <a:spcBef>
                <a:spcPts val="300"/>
              </a:spcBef>
              <a:buClr>
                <a:schemeClr val="tx1"/>
              </a:buClr>
              <a:buFont typeface="Arial" pitchFamily="34" charset="0"/>
              <a:buChar char="–"/>
            </a:pPr>
            <a:r>
              <a:rPr lang="en-US" sz="1200">
                <a:solidFill>
                  <a:srgbClr val="008FD3"/>
                </a:solidFill>
              </a:rPr>
              <a:t>Waves</a:t>
            </a:r>
          </a:p>
        </p:txBody>
      </p:sp>
      <p:sp>
        <p:nvSpPr>
          <p:cNvPr id="140" name="Rectangle 12"/>
          <p:cNvSpPr>
            <a:spLocks noChangeArrowheads="1"/>
          </p:cNvSpPr>
          <p:nvPr/>
        </p:nvSpPr>
        <p:spPr bwMode="gray">
          <a:xfrm>
            <a:off x="3468546" y="2077979"/>
            <a:ext cx="569361" cy="301686"/>
          </a:xfrm>
          <a:prstGeom prst="rect">
            <a:avLst/>
          </a:prstGeom>
          <a:noFill/>
          <a:ln w="9525" algn="ctr">
            <a:noFill/>
            <a:miter lim="800000"/>
            <a:headEnd/>
            <a:tailEnd/>
          </a:ln>
          <a:effectLst/>
        </p:spPr>
        <p:txBody>
          <a:bodyPr wrap="none" lIns="89998" tIns="46799" rIns="89998" bIns="46799" anchor="ctr"/>
          <a:lstStyle/>
          <a:p>
            <a:pPr algn="ctr">
              <a:buClr>
                <a:schemeClr val="tx2"/>
              </a:buClr>
              <a:buSzTx/>
            </a:pPr>
            <a:r>
              <a:rPr lang="en-US" sz="1200"/>
              <a:t>JAN</a:t>
            </a:r>
          </a:p>
        </p:txBody>
      </p:sp>
      <p:sp>
        <p:nvSpPr>
          <p:cNvPr id="141" name="Rectangle 13"/>
          <p:cNvSpPr>
            <a:spLocks noChangeArrowheads="1"/>
          </p:cNvSpPr>
          <p:nvPr/>
        </p:nvSpPr>
        <p:spPr bwMode="gray">
          <a:xfrm>
            <a:off x="5113934" y="2077063"/>
            <a:ext cx="569361" cy="301686"/>
          </a:xfrm>
          <a:prstGeom prst="rect">
            <a:avLst/>
          </a:prstGeom>
          <a:noFill/>
          <a:ln w="9525" algn="ctr">
            <a:noFill/>
            <a:miter lim="800000"/>
            <a:headEnd/>
            <a:tailEnd/>
          </a:ln>
          <a:effectLst/>
        </p:spPr>
        <p:txBody>
          <a:bodyPr wrap="none" lIns="89998" tIns="46799" rIns="89998" bIns="46799" anchor="ctr"/>
          <a:lstStyle/>
          <a:p>
            <a:pPr algn="ctr">
              <a:buClr>
                <a:schemeClr val="tx2"/>
              </a:buClr>
              <a:buSzTx/>
            </a:pPr>
            <a:r>
              <a:rPr lang="en-US" sz="1200"/>
              <a:t>FEB</a:t>
            </a:r>
          </a:p>
        </p:txBody>
      </p:sp>
      <p:sp>
        <p:nvSpPr>
          <p:cNvPr id="145" name="Rectangle 17"/>
          <p:cNvSpPr>
            <a:spLocks noChangeArrowheads="1"/>
          </p:cNvSpPr>
          <p:nvPr/>
        </p:nvSpPr>
        <p:spPr bwMode="gray">
          <a:xfrm>
            <a:off x="6717771" y="2077063"/>
            <a:ext cx="569361" cy="301686"/>
          </a:xfrm>
          <a:prstGeom prst="rect">
            <a:avLst/>
          </a:prstGeom>
          <a:noFill/>
          <a:ln w="9525" algn="ctr">
            <a:noFill/>
            <a:miter lim="800000"/>
            <a:headEnd/>
            <a:tailEnd/>
          </a:ln>
          <a:effectLst/>
        </p:spPr>
        <p:txBody>
          <a:bodyPr wrap="none" lIns="89998" tIns="46799" rIns="89998" bIns="46799" anchor="ctr"/>
          <a:lstStyle/>
          <a:p>
            <a:pPr algn="ctr">
              <a:buClr>
                <a:schemeClr val="tx2"/>
              </a:buClr>
              <a:buSzTx/>
            </a:pPr>
            <a:r>
              <a:rPr lang="en-US" sz="1200"/>
              <a:t>MAR</a:t>
            </a:r>
          </a:p>
        </p:txBody>
      </p:sp>
      <p:sp>
        <p:nvSpPr>
          <p:cNvPr id="148" name="Rectangle 28"/>
          <p:cNvSpPr>
            <a:spLocks noChangeArrowheads="1"/>
          </p:cNvSpPr>
          <p:nvPr/>
        </p:nvSpPr>
        <p:spPr bwMode="gray">
          <a:xfrm>
            <a:off x="8863587" y="2077063"/>
            <a:ext cx="569361" cy="301686"/>
          </a:xfrm>
          <a:prstGeom prst="rect">
            <a:avLst/>
          </a:prstGeom>
          <a:noFill/>
          <a:ln w="9525" algn="ctr">
            <a:noFill/>
            <a:miter lim="800000"/>
            <a:headEnd/>
            <a:tailEnd/>
          </a:ln>
          <a:effectLst/>
        </p:spPr>
        <p:txBody>
          <a:bodyPr wrap="none" lIns="89998" tIns="46799" rIns="89998" bIns="46799" anchor="ctr"/>
          <a:lstStyle/>
          <a:p>
            <a:pPr algn="ctr">
              <a:buClr>
                <a:schemeClr val="tx2"/>
              </a:buClr>
              <a:buSzTx/>
            </a:pPr>
            <a:r>
              <a:rPr lang="en-US" sz="1200"/>
              <a:t>May</a:t>
            </a:r>
          </a:p>
        </p:txBody>
      </p:sp>
      <p:cxnSp>
        <p:nvCxnSpPr>
          <p:cNvPr id="153" name="Straight Connector 152"/>
          <p:cNvCxnSpPr/>
          <p:nvPr/>
        </p:nvCxnSpPr>
        <p:spPr>
          <a:xfrm>
            <a:off x="481013" y="1975351"/>
            <a:ext cx="111535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567187" y="2394534"/>
            <a:ext cx="83034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bwMode="auto">
          <a:xfrm>
            <a:off x="2529947" y="3109432"/>
            <a:ext cx="624229" cy="389673"/>
          </a:xfrm>
          <a:prstGeom prst="rect">
            <a:avLst/>
          </a:prstGeom>
          <a:solidFill>
            <a:srgbClr val="A8A340"/>
          </a:solidFill>
          <a:ln w="9525" algn="ctr">
            <a:solidFill>
              <a:srgbClr val="A8A340"/>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Discover &amp;</a:t>
            </a:r>
            <a:br>
              <a:rPr lang="en-US" sz="800" b="1" kern="0">
                <a:solidFill>
                  <a:schemeClr val="bg1"/>
                </a:solidFill>
                <a:latin typeface="Arial"/>
                <a:ea typeface="Arial Unicode MS" pitchFamily="34" charset="-128"/>
              </a:rPr>
            </a:br>
            <a:r>
              <a:rPr lang="en-US" sz="800" b="1" kern="0">
                <a:solidFill>
                  <a:schemeClr val="bg1"/>
                </a:solidFill>
                <a:latin typeface="Arial"/>
                <a:ea typeface="Arial Unicode MS" pitchFamily="34" charset="-128"/>
              </a:rPr>
              <a:t>Prepare</a:t>
            </a:r>
          </a:p>
        </p:txBody>
      </p:sp>
      <p:sp>
        <p:nvSpPr>
          <p:cNvPr id="216" name="Rectangle 215"/>
          <p:cNvSpPr/>
          <p:nvPr/>
        </p:nvSpPr>
        <p:spPr bwMode="auto">
          <a:xfrm>
            <a:off x="3155404" y="3109429"/>
            <a:ext cx="401470" cy="389676"/>
          </a:xfrm>
          <a:prstGeom prst="rect">
            <a:avLst/>
          </a:prstGeom>
          <a:solidFill>
            <a:srgbClr val="609A7F"/>
          </a:solidFill>
          <a:ln w="9525" algn="ctr">
            <a:solidFill>
              <a:srgbClr val="609A7F"/>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Explore</a:t>
            </a:r>
          </a:p>
        </p:txBody>
      </p:sp>
      <p:sp>
        <p:nvSpPr>
          <p:cNvPr id="217" name="Rectangle 216"/>
          <p:cNvSpPr/>
          <p:nvPr/>
        </p:nvSpPr>
        <p:spPr bwMode="auto">
          <a:xfrm>
            <a:off x="3550898" y="3107119"/>
            <a:ext cx="5907611" cy="392672"/>
          </a:xfrm>
          <a:prstGeom prst="rect">
            <a:avLst/>
          </a:prstGeom>
          <a:solidFill>
            <a:srgbClr val="006B9E"/>
          </a:solidFill>
          <a:ln>
            <a:solidFill>
              <a:srgbClr val="006B9E"/>
            </a:solid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US" sz="900">
                <a:solidFill>
                  <a:schemeClr val="bg1"/>
                </a:solidFill>
              </a:rPr>
              <a:t>Realize</a:t>
            </a:r>
          </a:p>
        </p:txBody>
      </p:sp>
      <p:sp>
        <p:nvSpPr>
          <p:cNvPr id="218" name="Rectangle 217"/>
          <p:cNvSpPr/>
          <p:nvPr/>
        </p:nvSpPr>
        <p:spPr bwMode="auto">
          <a:xfrm>
            <a:off x="9436521" y="3110115"/>
            <a:ext cx="425171" cy="389676"/>
          </a:xfrm>
          <a:prstGeom prst="rect">
            <a:avLst/>
          </a:prstGeom>
          <a:solidFill>
            <a:schemeClr val="accent1">
              <a:alpha val="70000"/>
            </a:schemeClr>
          </a:solidFill>
          <a:ln w="9525" algn="ctr">
            <a:solidFill>
              <a:schemeClr val="accent1">
                <a:lumMod val="60000"/>
                <a:lumOff val="40000"/>
              </a:schemeClr>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Deploy</a:t>
            </a:r>
          </a:p>
        </p:txBody>
      </p:sp>
      <p:graphicFrame>
        <p:nvGraphicFramePr>
          <p:cNvPr id="4" name="Diagram 3"/>
          <p:cNvGraphicFramePr/>
          <p:nvPr>
            <p:extLst>
              <p:ext uri="{D42A27DB-BD31-4B8C-83A1-F6EECF244321}">
                <p14:modId xmlns:p14="http://schemas.microsoft.com/office/powerpoint/2010/main" val="1714603953"/>
              </p:ext>
            </p:extLst>
          </p:nvPr>
        </p:nvGraphicFramePr>
        <p:xfrm>
          <a:off x="3521376" y="3542196"/>
          <a:ext cx="5937133" cy="196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Rectangle 28"/>
          <p:cNvSpPr>
            <a:spLocks noChangeArrowheads="1"/>
          </p:cNvSpPr>
          <p:nvPr/>
        </p:nvSpPr>
        <p:spPr bwMode="gray">
          <a:xfrm>
            <a:off x="8348916" y="6320850"/>
            <a:ext cx="1141671" cy="184666"/>
          </a:xfrm>
          <a:prstGeom prst="rect">
            <a:avLst/>
          </a:prstGeom>
          <a:noFill/>
          <a:ln w="12700" algn="ctr">
            <a:noFill/>
            <a:miter lim="800000"/>
            <a:headEnd/>
            <a:tailEnd/>
          </a:ln>
          <a:effectLst/>
        </p:spPr>
        <p:txBody>
          <a:bodyPr wrap="none" lIns="143996" tIns="0" rIns="64296" bIns="0" anchor="ctr">
            <a:spAutoFit/>
          </a:bodyPr>
          <a:lstStyle/>
          <a:p>
            <a:pPr>
              <a:buClr>
                <a:schemeClr val="tx2"/>
              </a:buClr>
            </a:pPr>
            <a:r>
              <a:rPr lang="en-US" sz="1200">
                <a:solidFill>
                  <a:schemeClr val="accent4">
                    <a:lumMod val="75000"/>
                  </a:schemeClr>
                </a:solidFill>
              </a:rPr>
              <a:t>Quality Gates</a:t>
            </a:r>
          </a:p>
        </p:txBody>
      </p:sp>
      <p:sp>
        <p:nvSpPr>
          <p:cNvPr id="56" name="Rectangle 28"/>
          <p:cNvSpPr>
            <a:spLocks noChangeArrowheads="1"/>
          </p:cNvSpPr>
          <p:nvPr/>
        </p:nvSpPr>
        <p:spPr bwMode="gray">
          <a:xfrm>
            <a:off x="10454633" y="3827930"/>
            <a:ext cx="1359680" cy="369332"/>
          </a:xfrm>
          <a:prstGeom prst="rect">
            <a:avLst/>
          </a:prstGeom>
          <a:noFill/>
          <a:ln w="12700" algn="ctr">
            <a:noFill/>
            <a:miter lim="800000"/>
            <a:headEnd/>
            <a:tailEnd/>
          </a:ln>
          <a:effectLst/>
        </p:spPr>
        <p:txBody>
          <a:bodyPr wrap="none" lIns="143996" tIns="0" rIns="64296" bIns="0" anchor="ctr">
            <a:spAutoFit/>
          </a:bodyPr>
          <a:lstStyle/>
          <a:p>
            <a:pPr algn="l">
              <a:buClr>
                <a:schemeClr val="tx2"/>
              </a:buClr>
              <a:buSzTx/>
            </a:pPr>
            <a:r>
              <a:rPr lang="en-US" sz="1200">
                <a:solidFill>
                  <a:schemeClr val="accent3"/>
                </a:solidFill>
              </a:rPr>
              <a:t>Release Number</a:t>
            </a:r>
            <a:br>
              <a:rPr lang="en-US" sz="1200">
                <a:solidFill>
                  <a:schemeClr val="accent3"/>
                </a:solidFill>
              </a:rPr>
            </a:br>
            <a:r>
              <a:rPr lang="en-US" sz="1200">
                <a:solidFill>
                  <a:schemeClr val="accent3"/>
                </a:solidFill>
              </a:rPr>
              <a:t>Go-Live date</a:t>
            </a:r>
          </a:p>
        </p:txBody>
      </p:sp>
      <p:sp>
        <p:nvSpPr>
          <p:cNvPr id="65" name="Diamond 64"/>
          <p:cNvSpPr/>
          <p:nvPr/>
        </p:nvSpPr>
        <p:spPr bwMode="gray">
          <a:xfrm>
            <a:off x="7152503" y="2683298"/>
            <a:ext cx="374962" cy="379417"/>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2.0</a:t>
            </a:r>
          </a:p>
        </p:txBody>
      </p:sp>
      <p:sp>
        <p:nvSpPr>
          <p:cNvPr id="70" name="Diamond 69"/>
          <p:cNvSpPr/>
          <p:nvPr/>
        </p:nvSpPr>
        <p:spPr bwMode="gray">
          <a:xfrm>
            <a:off x="10100443" y="3822888"/>
            <a:ext cx="374962" cy="379417"/>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X.</a:t>
            </a:r>
            <a:r>
              <a:rPr lang="en-US" sz="1200" kern="0">
                <a:solidFill>
                  <a:schemeClr val="bg1"/>
                </a:solidFill>
                <a:ea typeface="Arial Unicode MS" pitchFamily="34" charset="-128"/>
                <a:cs typeface="Arial Unicode MS" pitchFamily="34" charset="-128"/>
              </a:rPr>
              <a:t>X</a:t>
            </a:r>
            <a:endPar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71" name="Diamond 70"/>
          <p:cNvSpPr/>
          <p:nvPr/>
        </p:nvSpPr>
        <p:spPr bwMode="gray">
          <a:xfrm>
            <a:off x="9666522" y="2684383"/>
            <a:ext cx="374962" cy="379417"/>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3.0</a:t>
            </a:r>
          </a:p>
        </p:txBody>
      </p:sp>
      <p:sp>
        <p:nvSpPr>
          <p:cNvPr id="77" name="Diamond 76">
            <a:extLst>
              <a:ext uri="{FF2B5EF4-FFF2-40B4-BE49-F238E27FC236}">
                <a16:creationId xmlns:a16="http://schemas.microsoft.com/office/drawing/2014/main" id="{028C5F27-4C10-42C4-8A19-4413A5CE62AB}"/>
              </a:ext>
            </a:extLst>
          </p:cNvPr>
          <p:cNvSpPr/>
          <p:nvPr/>
        </p:nvSpPr>
        <p:spPr bwMode="gray">
          <a:xfrm>
            <a:off x="5275384" y="2690735"/>
            <a:ext cx="374962" cy="379417"/>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1.0</a:t>
            </a:r>
          </a:p>
        </p:txBody>
      </p:sp>
      <p:sp>
        <p:nvSpPr>
          <p:cNvPr id="67" name="Rectangle 66">
            <a:extLst>
              <a:ext uri="{FF2B5EF4-FFF2-40B4-BE49-F238E27FC236}">
                <a16:creationId xmlns:a16="http://schemas.microsoft.com/office/drawing/2014/main" id="{D92692FE-7076-49D6-B2DD-92E3DE8AF62E}"/>
              </a:ext>
            </a:extLst>
          </p:cNvPr>
          <p:cNvSpPr/>
          <p:nvPr/>
        </p:nvSpPr>
        <p:spPr bwMode="auto">
          <a:xfrm>
            <a:off x="2527491" y="3903390"/>
            <a:ext cx="624229" cy="389673"/>
          </a:xfrm>
          <a:prstGeom prst="rect">
            <a:avLst/>
          </a:prstGeom>
          <a:solidFill>
            <a:srgbClr val="A8A340"/>
          </a:solidFill>
          <a:ln w="9525" algn="ctr">
            <a:solidFill>
              <a:srgbClr val="A8A340"/>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Discover &amp;</a:t>
            </a:r>
            <a:br>
              <a:rPr lang="en-US" sz="800" b="1" kern="0">
                <a:solidFill>
                  <a:schemeClr val="bg1"/>
                </a:solidFill>
                <a:latin typeface="Arial"/>
                <a:ea typeface="Arial Unicode MS" pitchFamily="34" charset="-128"/>
              </a:rPr>
            </a:br>
            <a:r>
              <a:rPr lang="en-US" sz="800" b="1" kern="0">
                <a:solidFill>
                  <a:schemeClr val="bg1"/>
                </a:solidFill>
                <a:latin typeface="Arial"/>
                <a:ea typeface="Arial Unicode MS" pitchFamily="34" charset="-128"/>
              </a:rPr>
              <a:t>Prepare</a:t>
            </a:r>
          </a:p>
        </p:txBody>
      </p:sp>
      <p:sp>
        <p:nvSpPr>
          <p:cNvPr id="69" name="Rectangle 68">
            <a:extLst>
              <a:ext uri="{FF2B5EF4-FFF2-40B4-BE49-F238E27FC236}">
                <a16:creationId xmlns:a16="http://schemas.microsoft.com/office/drawing/2014/main" id="{E81030E2-5DEB-418F-9687-E9820CC3E827}"/>
              </a:ext>
            </a:extLst>
          </p:cNvPr>
          <p:cNvSpPr/>
          <p:nvPr/>
        </p:nvSpPr>
        <p:spPr bwMode="auto">
          <a:xfrm>
            <a:off x="3152948" y="3903387"/>
            <a:ext cx="401470" cy="389676"/>
          </a:xfrm>
          <a:prstGeom prst="rect">
            <a:avLst/>
          </a:prstGeom>
          <a:solidFill>
            <a:srgbClr val="609A7F"/>
          </a:solidFill>
          <a:ln w="9525" algn="ctr">
            <a:solidFill>
              <a:srgbClr val="609A7F"/>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Explore</a:t>
            </a:r>
          </a:p>
        </p:txBody>
      </p:sp>
      <p:sp>
        <p:nvSpPr>
          <p:cNvPr id="79" name="Rectangle 78">
            <a:extLst>
              <a:ext uri="{FF2B5EF4-FFF2-40B4-BE49-F238E27FC236}">
                <a16:creationId xmlns:a16="http://schemas.microsoft.com/office/drawing/2014/main" id="{93245F8B-C4EB-45DA-B906-4B6085C7D5A1}"/>
              </a:ext>
            </a:extLst>
          </p:cNvPr>
          <p:cNvSpPr/>
          <p:nvPr/>
        </p:nvSpPr>
        <p:spPr bwMode="auto">
          <a:xfrm>
            <a:off x="3548442" y="3901077"/>
            <a:ext cx="5907611" cy="392672"/>
          </a:xfrm>
          <a:prstGeom prst="rect">
            <a:avLst/>
          </a:prstGeom>
          <a:solidFill>
            <a:srgbClr val="006B9E"/>
          </a:solidFill>
          <a:ln>
            <a:solidFill>
              <a:srgbClr val="006B9E"/>
            </a:solid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US" sz="900">
                <a:solidFill>
                  <a:schemeClr val="bg1"/>
                </a:solidFill>
              </a:rPr>
              <a:t>Realize</a:t>
            </a:r>
          </a:p>
        </p:txBody>
      </p:sp>
      <p:sp>
        <p:nvSpPr>
          <p:cNvPr id="84" name="Rectangle 83">
            <a:extLst>
              <a:ext uri="{FF2B5EF4-FFF2-40B4-BE49-F238E27FC236}">
                <a16:creationId xmlns:a16="http://schemas.microsoft.com/office/drawing/2014/main" id="{670FFF35-8A00-4FF8-A055-E3A939179F8B}"/>
              </a:ext>
            </a:extLst>
          </p:cNvPr>
          <p:cNvSpPr/>
          <p:nvPr/>
        </p:nvSpPr>
        <p:spPr bwMode="auto">
          <a:xfrm>
            <a:off x="9434065" y="3904073"/>
            <a:ext cx="425171" cy="389676"/>
          </a:xfrm>
          <a:prstGeom prst="rect">
            <a:avLst/>
          </a:prstGeom>
          <a:solidFill>
            <a:schemeClr val="accent1">
              <a:alpha val="70000"/>
            </a:schemeClr>
          </a:solidFill>
          <a:ln w="9525" algn="ctr">
            <a:solidFill>
              <a:schemeClr val="accent1">
                <a:lumMod val="60000"/>
                <a:lumOff val="40000"/>
              </a:schemeClr>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Deploy</a:t>
            </a:r>
          </a:p>
        </p:txBody>
      </p:sp>
      <p:graphicFrame>
        <p:nvGraphicFramePr>
          <p:cNvPr id="85" name="Diagram 84">
            <a:extLst>
              <a:ext uri="{FF2B5EF4-FFF2-40B4-BE49-F238E27FC236}">
                <a16:creationId xmlns:a16="http://schemas.microsoft.com/office/drawing/2014/main" id="{6AFAA2A5-290B-49FF-A77F-F009A38095DE}"/>
              </a:ext>
            </a:extLst>
          </p:cNvPr>
          <p:cNvGraphicFramePr/>
          <p:nvPr>
            <p:extLst>
              <p:ext uri="{D42A27DB-BD31-4B8C-83A1-F6EECF244321}">
                <p14:modId xmlns:p14="http://schemas.microsoft.com/office/powerpoint/2010/main" val="615113478"/>
              </p:ext>
            </p:extLst>
          </p:nvPr>
        </p:nvGraphicFramePr>
        <p:xfrm>
          <a:off x="3518920" y="4336154"/>
          <a:ext cx="5937133" cy="1961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6" name="Rectangle 85">
            <a:extLst>
              <a:ext uri="{FF2B5EF4-FFF2-40B4-BE49-F238E27FC236}">
                <a16:creationId xmlns:a16="http://schemas.microsoft.com/office/drawing/2014/main" id="{12FB6437-FCF5-4661-8EB0-A1E132F9478D}"/>
              </a:ext>
            </a:extLst>
          </p:cNvPr>
          <p:cNvSpPr/>
          <p:nvPr/>
        </p:nvSpPr>
        <p:spPr bwMode="auto">
          <a:xfrm>
            <a:off x="2539785" y="4748963"/>
            <a:ext cx="624229" cy="389673"/>
          </a:xfrm>
          <a:prstGeom prst="rect">
            <a:avLst/>
          </a:prstGeom>
          <a:solidFill>
            <a:srgbClr val="A8A340"/>
          </a:solidFill>
          <a:ln w="9525" algn="ctr">
            <a:solidFill>
              <a:srgbClr val="A8A340"/>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Discover &amp;</a:t>
            </a:r>
            <a:br>
              <a:rPr lang="en-US" sz="800" b="1" kern="0">
                <a:solidFill>
                  <a:schemeClr val="bg1"/>
                </a:solidFill>
                <a:latin typeface="Arial"/>
                <a:ea typeface="Arial Unicode MS" pitchFamily="34" charset="-128"/>
              </a:rPr>
            </a:br>
            <a:r>
              <a:rPr lang="en-US" sz="800" b="1" kern="0">
                <a:solidFill>
                  <a:schemeClr val="bg1"/>
                </a:solidFill>
                <a:latin typeface="Arial"/>
                <a:ea typeface="Arial Unicode MS" pitchFamily="34" charset="-128"/>
              </a:rPr>
              <a:t>Prepare</a:t>
            </a:r>
          </a:p>
        </p:txBody>
      </p:sp>
      <p:sp>
        <p:nvSpPr>
          <p:cNvPr id="87" name="Rectangle 86">
            <a:extLst>
              <a:ext uri="{FF2B5EF4-FFF2-40B4-BE49-F238E27FC236}">
                <a16:creationId xmlns:a16="http://schemas.microsoft.com/office/drawing/2014/main" id="{C9F0771D-F5DE-400E-942A-FAA5337E8337}"/>
              </a:ext>
            </a:extLst>
          </p:cNvPr>
          <p:cNvSpPr/>
          <p:nvPr/>
        </p:nvSpPr>
        <p:spPr bwMode="auto">
          <a:xfrm>
            <a:off x="3165242" y="4748960"/>
            <a:ext cx="401470" cy="389676"/>
          </a:xfrm>
          <a:prstGeom prst="rect">
            <a:avLst/>
          </a:prstGeom>
          <a:solidFill>
            <a:srgbClr val="609A7F"/>
          </a:solidFill>
          <a:ln w="9525" algn="ctr">
            <a:solidFill>
              <a:srgbClr val="609A7F"/>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Explore</a:t>
            </a:r>
          </a:p>
        </p:txBody>
      </p:sp>
      <p:sp>
        <p:nvSpPr>
          <p:cNvPr id="88" name="Rectangle 87">
            <a:extLst>
              <a:ext uri="{FF2B5EF4-FFF2-40B4-BE49-F238E27FC236}">
                <a16:creationId xmlns:a16="http://schemas.microsoft.com/office/drawing/2014/main" id="{DE0AACA8-5274-4780-A7BA-3C749F024732}"/>
              </a:ext>
            </a:extLst>
          </p:cNvPr>
          <p:cNvSpPr/>
          <p:nvPr/>
        </p:nvSpPr>
        <p:spPr bwMode="auto">
          <a:xfrm>
            <a:off x="3560736" y="4746650"/>
            <a:ext cx="5907611" cy="392672"/>
          </a:xfrm>
          <a:prstGeom prst="rect">
            <a:avLst/>
          </a:prstGeom>
          <a:solidFill>
            <a:srgbClr val="006B9E"/>
          </a:solidFill>
          <a:ln>
            <a:solidFill>
              <a:srgbClr val="006B9E"/>
            </a:solid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US" sz="900">
                <a:solidFill>
                  <a:schemeClr val="bg1"/>
                </a:solidFill>
              </a:rPr>
              <a:t>Realize</a:t>
            </a:r>
          </a:p>
        </p:txBody>
      </p:sp>
      <p:sp>
        <p:nvSpPr>
          <p:cNvPr id="89" name="Rectangle 88">
            <a:extLst>
              <a:ext uri="{FF2B5EF4-FFF2-40B4-BE49-F238E27FC236}">
                <a16:creationId xmlns:a16="http://schemas.microsoft.com/office/drawing/2014/main" id="{68BAFA8A-5616-4739-95B3-0E9E3016F361}"/>
              </a:ext>
            </a:extLst>
          </p:cNvPr>
          <p:cNvSpPr/>
          <p:nvPr/>
        </p:nvSpPr>
        <p:spPr bwMode="auto">
          <a:xfrm>
            <a:off x="9446359" y="4749646"/>
            <a:ext cx="425171" cy="389676"/>
          </a:xfrm>
          <a:prstGeom prst="rect">
            <a:avLst/>
          </a:prstGeom>
          <a:solidFill>
            <a:schemeClr val="accent1">
              <a:alpha val="70000"/>
            </a:schemeClr>
          </a:solidFill>
          <a:ln w="9525" algn="ctr">
            <a:solidFill>
              <a:schemeClr val="accent1">
                <a:lumMod val="60000"/>
                <a:lumOff val="40000"/>
              </a:schemeClr>
            </a:solid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800" b="1" kern="0">
                <a:solidFill>
                  <a:schemeClr val="bg1"/>
                </a:solidFill>
                <a:latin typeface="Arial"/>
                <a:ea typeface="Arial Unicode MS" pitchFamily="34" charset="-128"/>
              </a:rPr>
              <a:t>Deploy</a:t>
            </a:r>
          </a:p>
        </p:txBody>
      </p:sp>
      <p:graphicFrame>
        <p:nvGraphicFramePr>
          <p:cNvPr id="90" name="Diagram 89">
            <a:extLst>
              <a:ext uri="{FF2B5EF4-FFF2-40B4-BE49-F238E27FC236}">
                <a16:creationId xmlns:a16="http://schemas.microsoft.com/office/drawing/2014/main" id="{ABA99495-9F35-4E15-9F8F-2A5E0DF6EFCF}"/>
              </a:ext>
            </a:extLst>
          </p:cNvPr>
          <p:cNvGraphicFramePr/>
          <p:nvPr>
            <p:extLst>
              <p:ext uri="{D42A27DB-BD31-4B8C-83A1-F6EECF244321}">
                <p14:modId xmlns:p14="http://schemas.microsoft.com/office/powerpoint/2010/main" val="4044973500"/>
              </p:ext>
            </p:extLst>
          </p:nvPr>
        </p:nvGraphicFramePr>
        <p:xfrm>
          <a:off x="3531214" y="5181727"/>
          <a:ext cx="5937133" cy="19616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78" name="Straight Connector 77">
            <a:extLst>
              <a:ext uri="{FF2B5EF4-FFF2-40B4-BE49-F238E27FC236}">
                <a16:creationId xmlns:a16="http://schemas.microsoft.com/office/drawing/2014/main" id="{CC15DB74-96E6-4C6B-B3A4-B504ED44C2FE}"/>
              </a:ext>
            </a:extLst>
          </p:cNvPr>
          <p:cNvCxnSpPr>
            <a:cxnSpLocks/>
          </p:cNvCxnSpPr>
          <p:nvPr/>
        </p:nvCxnSpPr>
        <p:spPr>
          <a:xfrm>
            <a:off x="5375655" y="3558366"/>
            <a:ext cx="0" cy="2827686"/>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9439459" y="3492000"/>
            <a:ext cx="32078" cy="2997292"/>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77">
            <a:extLst>
              <a:ext uri="{FF2B5EF4-FFF2-40B4-BE49-F238E27FC236}">
                <a16:creationId xmlns:a16="http://schemas.microsoft.com/office/drawing/2014/main" id="{0484950F-B54C-4942-BB9C-298B39C7A4D7}"/>
              </a:ext>
            </a:extLst>
          </p:cNvPr>
          <p:cNvCxnSpPr>
            <a:cxnSpLocks/>
          </p:cNvCxnSpPr>
          <p:nvPr/>
        </p:nvCxnSpPr>
        <p:spPr>
          <a:xfrm>
            <a:off x="7312315" y="3558366"/>
            <a:ext cx="0" cy="2827686"/>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63">
            <a:extLst>
              <a:ext uri="{FF2B5EF4-FFF2-40B4-BE49-F238E27FC236}">
                <a16:creationId xmlns:a16="http://schemas.microsoft.com/office/drawing/2014/main" id="{67A8EDAC-9CAC-44ED-BD2F-B53565B9DF2B}"/>
              </a:ext>
            </a:extLst>
          </p:cNvPr>
          <p:cNvCxnSpPr>
            <a:cxnSpLocks/>
          </p:cNvCxnSpPr>
          <p:nvPr/>
        </p:nvCxnSpPr>
        <p:spPr>
          <a:xfrm>
            <a:off x="9868592" y="3503312"/>
            <a:ext cx="32078" cy="2997292"/>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77">
            <a:extLst>
              <a:ext uri="{FF2B5EF4-FFF2-40B4-BE49-F238E27FC236}">
                <a16:creationId xmlns:a16="http://schemas.microsoft.com/office/drawing/2014/main" id="{822B35D1-AD21-40B4-9DDA-74C602754EE7}"/>
              </a:ext>
            </a:extLst>
          </p:cNvPr>
          <p:cNvCxnSpPr>
            <a:cxnSpLocks/>
          </p:cNvCxnSpPr>
          <p:nvPr/>
        </p:nvCxnSpPr>
        <p:spPr>
          <a:xfrm>
            <a:off x="3578730" y="3544184"/>
            <a:ext cx="0" cy="2827686"/>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77">
            <a:extLst>
              <a:ext uri="{FF2B5EF4-FFF2-40B4-BE49-F238E27FC236}">
                <a16:creationId xmlns:a16="http://schemas.microsoft.com/office/drawing/2014/main" id="{D0EC1CFA-EA33-4E04-8638-76C2E38BD2F8}"/>
              </a:ext>
            </a:extLst>
          </p:cNvPr>
          <p:cNvCxnSpPr>
            <a:cxnSpLocks/>
          </p:cNvCxnSpPr>
          <p:nvPr/>
        </p:nvCxnSpPr>
        <p:spPr>
          <a:xfrm>
            <a:off x="3164014" y="3542196"/>
            <a:ext cx="0" cy="2827686"/>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Rectangle 10">
            <a:extLst>
              <a:ext uri="{FF2B5EF4-FFF2-40B4-BE49-F238E27FC236}">
                <a16:creationId xmlns:a16="http://schemas.microsoft.com/office/drawing/2014/main" id="{5722D555-553E-48EE-9C14-D3A659F51AD8}"/>
              </a:ext>
            </a:extLst>
          </p:cNvPr>
          <p:cNvSpPr>
            <a:spLocks noChangeArrowheads="1"/>
          </p:cNvSpPr>
          <p:nvPr/>
        </p:nvSpPr>
        <p:spPr bwMode="gray">
          <a:xfrm>
            <a:off x="6514541" y="1569902"/>
            <a:ext cx="850115" cy="301686"/>
          </a:xfrm>
          <a:prstGeom prst="rect">
            <a:avLst/>
          </a:prstGeom>
          <a:solidFill>
            <a:schemeClr val="bg1"/>
          </a:solidFill>
          <a:ln w="9525" algn="ctr">
            <a:noFill/>
            <a:miter lim="800000"/>
            <a:headEnd/>
            <a:tailEnd/>
          </a:ln>
          <a:effectLst/>
        </p:spPr>
        <p:txBody>
          <a:bodyPr wrap="none" lIns="107160" tIns="55723" rIns="107160" bIns="55723" anchor="ctr"/>
          <a:lstStyle/>
          <a:p>
            <a:pPr algn="ctr">
              <a:buClr>
                <a:schemeClr val="tx2"/>
              </a:buClr>
              <a:buSzTx/>
            </a:pPr>
            <a:r>
              <a:rPr lang="en-US" sz="1699"/>
              <a:t>2021</a:t>
            </a:r>
          </a:p>
        </p:txBody>
      </p:sp>
    </p:spTree>
    <p:extLst>
      <p:ext uri="{BB962C8B-B14F-4D97-AF65-F5344CB8AC3E}">
        <p14:creationId xmlns:p14="http://schemas.microsoft.com/office/powerpoint/2010/main" val="1885187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Project Q-Gates &amp; Milestones</a:t>
            </a:r>
          </a:p>
        </p:txBody>
      </p:sp>
      <p:graphicFrame>
        <p:nvGraphicFramePr>
          <p:cNvPr id="2" name="Table 1"/>
          <p:cNvGraphicFramePr>
            <a:graphicFrameLocks noGrp="1"/>
          </p:cNvGraphicFramePr>
          <p:nvPr>
            <p:extLst>
              <p:ext uri="{D42A27DB-BD31-4B8C-83A1-F6EECF244321}">
                <p14:modId xmlns:p14="http://schemas.microsoft.com/office/powerpoint/2010/main" val="3081913265"/>
              </p:ext>
            </p:extLst>
          </p:nvPr>
        </p:nvGraphicFramePr>
        <p:xfrm>
          <a:off x="504001" y="2162743"/>
          <a:ext cx="11186475" cy="2125730"/>
        </p:xfrm>
        <a:graphic>
          <a:graphicData uri="http://schemas.openxmlformats.org/drawingml/2006/table">
            <a:tbl>
              <a:tblPr firstRow="1" firstCol="1" bandRow="1">
                <a:tableStyleId>{F5AB1C69-6EDB-4FF4-983F-18BD219EF322}</a:tableStyleId>
              </a:tblPr>
              <a:tblGrid>
                <a:gridCol w="4063888">
                  <a:extLst>
                    <a:ext uri="{9D8B030D-6E8A-4147-A177-3AD203B41FA5}">
                      <a16:colId xmlns:a16="http://schemas.microsoft.com/office/drawing/2014/main" val="1597596886"/>
                    </a:ext>
                  </a:extLst>
                </a:gridCol>
                <a:gridCol w="3483276">
                  <a:extLst>
                    <a:ext uri="{9D8B030D-6E8A-4147-A177-3AD203B41FA5}">
                      <a16:colId xmlns:a16="http://schemas.microsoft.com/office/drawing/2014/main" val="255500577"/>
                    </a:ext>
                  </a:extLst>
                </a:gridCol>
                <a:gridCol w="3639311">
                  <a:extLst>
                    <a:ext uri="{9D8B030D-6E8A-4147-A177-3AD203B41FA5}">
                      <a16:colId xmlns:a16="http://schemas.microsoft.com/office/drawing/2014/main" val="2986183615"/>
                    </a:ext>
                  </a:extLst>
                </a:gridCol>
              </a:tblGrid>
              <a:tr h="348157">
                <a:tc>
                  <a:txBody>
                    <a:bodyPr/>
                    <a:lstStyle/>
                    <a:p>
                      <a:pPr>
                        <a:lnSpc>
                          <a:spcPts val="1300"/>
                        </a:lnSpc>
                        <a:spcBef>
                          <a:spcPts val="300"/>
                        </a:spcBef>
                        <a:spcAft>
                          <a:spcPts val="300"/>
                        </a:spcAft>
                      </a:pPr>
                      <a:r>
                        <a:rPr lang="en-US" sz="1200" b="1">
                          <a:effectLst/>
                        </a:rPr>
                        <a:t>Wave  </a:t>
                      </a:r>
                      <a:r>
                        <a:rPr lang="en-US" sz="1200" b="1" kern="1200">
                          <a:solidFill>
                            <a:schemeClr val="lt1"/>
                          </a:solidFill>
                          <a:effectLst/>
                          <a:latin typeface="+mn-lt"/>
                          <a:ea typeface="+mn-ea"/>
                          <a:cs typeface="+mn-cs"/>
                        </a:rPr>
                        <a:t>Milestone</a:t>
                      </a: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1200" b="1" kern="1200">
                          <a:solidFill>
                            <a:schemeClr val="lt1"/>
                          </a:solidFill>
                          <a:effectLst/>
                          <a:latin typeface="+mn-lt"/>
                          <a:ea typeface="+mn-ea"/>
                          <a:cs typeface="+mn-cs"/>
                        </a:rPr>
                        <a:t>Sprint Milestone</a:t>
                      </a:r>
                    </a:p>
                  </a:txBody>
                  <a:tcPr marL="68580" marR="68580" marT="0" marB="0" anchor="ctr">
                    <a:solidFill>
                      <a:schemeClr val="accent3"/>
                    </a:solidFill>
                  </a:tcP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1200" b="1">
                          <a:effectLst/>
                          <a:latin typeface="BentonSans Book" panose="02000503000000020004" pitchFamily="2" charset="0"/>
                          <a:ea typeface="MS Mincho" panose="020B0604020202020204" charset="0"/>
                          <a:cs typeface="Times New Roman" panose="02020603050405020304" pitchFamily="18" charset="0"/>
                        </a:rPr>
                        <a:t>Dates</a:t>
                      </a:r>
                    </a:p>
                  </a:txBody>
                  <a:tcPr marL="68580" marR="68580" marT="0" marB="0" anchor="ctr"/>
                </a:tc>
                <a:extLst>
                  <a:ext uri="{0D108BD9-81ED-4DB2-BD59-A6C34878D82A}">
                    <a16:rowId xmlns:a16="http://schemas.microsoft.com/office/drawing/2014/main" val="1676909806"/>
                  </a:ext>
                </a:extLst>
              </a:tr>
              <a:tr h="253939">
                <a:tc>
                  <a:txBody>
                    <a:bodyPr/>
                    <a:lstStyle/>
                    <a:p>
                      <a:pPr>
                        <a:lnSpc>
                          <a:spcPts val="1300"/>
                        </a:lnSpc>
                        <a:spcBef>
                          <a:spcPts val="300"/>
                        </a:spcBef>
                        <a:spcAft>
                          <a:spcPts val="300"/>
                        </a:spcAft>
                      </a:pPr>
                      <a:r>
                        <a:rPr lang="en-US" sz="1000" b="0">
                          <a:effectLst/>
                          <a:latin typeface="Arial" panose="020B0604020202020204" pitchFamily="34" charset="0"/>
                          <a:ea typeface="MS Mincho" panose="020B0604020202020204" charset="0"/>
                          <a:cs typeface="Arial" panose="020B0604020202020204" pitchFamily="34" charset="0"/>
                        </a:rPr>
                        <a:t>Functional Specification released</a:t>
                      </a: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endParaRPr lang="en-US" sz="1000" b="0" kern="1200">
                        <a:solidFill>
                          <a:schemeClr val="lt1"/>
                        </a:solidFill>
                        <a:effectLst/>
                        <a:latin typeface="Arial" panose="020B0604020202020204" pitchFamily="34" charset="0"/>
                        <a:ea typeface="+mn-ea"/>
                        <a:cs typeface="Arial" panose="020B0604020202020204" pitchFamily="34" charset="0"/>
                      </a:endParaRPr>
                    </a:p>
                  </a:txBody>
                  <a:tcPr marL="68580" marR="68580" marT="0" marB="0" anchor="ctr">
                    <a:solidFill>
                      <a:schemeClr val="accent3"/>
                    </a:solidFill>
                  </a:tcP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BentonSans Book" panose="02000503000000020004" pitchFamily="2" charset="0"/>
                          <a:ea typeface="MS Mincho" panose="020B0604020202020204" charset="0"/>
                          <a:cs typeface="Times New Roman" panose="02020603050405020304" pitchFamily="18" charset="0"/>
                        </a:rPr>
                        <a:t>5 days after Wave start</a:t>
                      </a:r>
                    </a:p>
                  </a:txBody>
                  <a:tcPr marL="68580" marR="68580" marT="0" marB="0" anchor="ctr"/>
                </a:tc>
                <a:extLst>
                  <a:ext uri="{0D108BD9-81ED-4DB2-BD59-A6C34878D82A}">
                    <a16:rowId xmlns:a16="http://schemas.microsoft.com/office/drawing/2014/main" val="3627230438"/>
                  </a:ext>
                </a:extLst>
              </a:tr>
              <a:tr h="253939">
                <a:tc>
                  <a:txBody>
                    <a:bodyPr/>
                    <a:lstStyle/>
                    <a:p>
                      <a:pPr>
                        <a:lnSpc>
                          <a:spcPts val="1300"/>
                        </a:lnSpc>
                        <a:spcBef>
                          <a:spcPts val="300"/>
                        </a:spcBef>
                        <a:spcAft>
                          <a:spcPts val="300"/>
                        </a:spcAft>
                      </a:pPr>
                      <a:r>
                        <a:rPr lang="en-US" sz="1000" b="0">
                          <a:effectLst/>
                          <a:latin typeface="Arial" panose="020B0604020202020204" pitchFamily="34" charset="0"/>
                          <a:ea typeface="MS Mincho" panose="020B0604020202020204" charset="0"/>
                          <a:cs typeface="Arial" panose="020B0604020202020204" pitchFamily="34" charset="0"/>
                        </a:rPr>
                        <a:t>Work Package build  completed</a:t>
                      </a:r>
                    </a:p>
                  </a:txBody>
                  <a:tcPr marL="68580" marR="68580" marT="0" marB="0" anchor="ctr"/>
                </a:tc>
                <a:tc>
                  <a:txBody>
                    <a:bodyPr/>
                    <a:lstStyle/>
                    <a:p>
                      <a:pPr marL="0" algn="l" defTabSz="1088558" rtl="0" eaLnBrk="1" latinLnBrk="0" hangingPunct="1">
                        <a:lnSpc>
                          <a:spcPts val="1300"/>
                        </a:lnSpc>
                        <a:spcBef>
                          <a:spcPts val="300"/>
                        </a:spcBef>
                        <a:spcAft>
                          <a:spcPts val="300"/>
                        </a:spcAft>
                      </a:pPr>
                      <a:endParaRPr lang="en-US" sz="1000" b="0" kern="1200">
                        <a:solidFill>
                          <a:schemeClr val="lt1"/>
                        </a:solidFill>
                        <a:effectLst/>
                        <a:latin typeface="Arial" panose="020B0604020202020204" pitchFamily="34" charset="0"/>
                        <a:ea typeface="+mn-ea"/>
                        <a:cs typeface="Arial" panose="020B0604020202020204" pitchFamily="34" charset="0"/>
                      </a:endParaRPr>
                    </a:p>
                  </a:txBody>
                  <a:tcPr marL="68580" marR="68580" marT="0" marB="0" anchor="ctr">
                    <a:solidFill>
                      <a:schemeClr val="accent3"/>
                    </a:solidFill>
                  </a:tcP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BentonSans Book" panose="02000503000000020004" pitchFamily="2" charset="0"/>
                          <a:ea typeface="MS Mincho" panose="020B0604020202020204" charset="0"/>
                          <a:cs typeface="Times New Roman" panose="02020603050405020304" pitchFamily="18" charset="0"/>
                        </a:rPr>
                        <a:t>10 days before Wave end</a:t>
                      </a:r>
                    </a:p>
                  </a:txBody>
                  <a:tcPr marL="68580" marR="68580" marT="0" marB="0" anchor="ctr"/>
                </a:tc>
                <a:extLst>
                  <a:ext uri="{0D108BD9-81ED-4DB2-BD59-A6C34878D82A}">
                    <a16:rowId xmlns:a16="http://schemas.microsoft.com/office/drawing/2014/main" val="3265879000"/>
                  </a:ext>
                </a:extLst>
              </a:tr>
              <a:tr h="253939">
                <a:tc>
                  <a:txBody>
                    <a:bodyPr/>
                    <a:lstStyle/>
                    <a:p>
                      <a:pPr>
                        <a:lnSpc>
                          <a:spcPts val="1300"/>
                        </a:lnSpc>
                        <a:spcBef>
                          <a:spcPts val="300"/>
                        </a:spcBef>
                        <a:spcAft>
                          <a:spcPts val="300"/>
                        </a:spcAft>
                      </a:pPr>
                      <a:r>
                        <a:rPr lang="en-US" sz="1000" b="0">
                          <a:effectLst/>
                          <a:latin typeface="Arial" panose="020B0604020202020204" pitchFamily="34" charset="0"/>
                          <a:ea typeface="MS Mincho" panose="020B0604020202020204" charset="0"/>
                          <a:cs typeface="Arial" panose="020B0604020202020204" pitchFamily="34" charset="0"/>
                        </a:rPr>
                        <a:t>Single Functional Test completed</a:t>
                      </a:r>
                    </a:p>
                  </a:txBody>
                  <a:tcPr marL="68580" marR="68580" marT="0" marB="0" anchor="ctr"/>
                </a:tc>
                <a:tc>
                  <a:txBody>
                    <a:bodyPr/>
                    <a:lstStyle/>
                    <a:p>
                      <a:pPr marL="0" algn="l" defTabSz="1088558" rtl="0" eaLnBrk="1" latinLnBrk="0" hangingPunct="1">
                        <a:lnSpc>
                          <a:spcPts val="1300"/>
                        </a:lnSpc>
                        <a:spcBef>
                          <a:spcPts val="300"/>
                        </a:spcBef>
                        <a:spcAft>
                          <a:spcPts val="300"/>
                        </a:spcAft>
                      </a:pPr>
                      <a:endParaRPr lang="en-US" sz="1000" b="0" kern="1200">
                        <a:solidFill>
                          <a:schemeClr val="lt1"/>
                        </a:solidFill>
                        <a:effectLst/>
                        <a:latin typeface="Arial" panose="020B0604020202020204" pitchFamily="34" charset="0"/>
                        <a:ea typeface="+mn-ea"/>
                        <a:cs typeface="Arial" panose="020B0604020202020204" pitchFamily="34" charset="0"/>
                      </a:endParaRPr>
                    </a:p>
                  </a:txBody>
                  <a:tcPr marL="68580" marR="68580" marT="0" marB="0" anchor="ctr">
                    <a:solidFill>
                      <a:schemeClr val="accent3"/>
                    </a:solidFill>
                  </a:tcP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BentonSans Book" panose="02000503000000020004" pitchFamily="2" charset="0"/>
                          <a:ea typeface="MS Mincho" panose="020B0604020202020204" charset="0"/>
                          <a:cs typeface="Times New Roman" panose="02020603050405020304" pitchFamily="18" charset="0"/>
                        </a:rPr>
                        <a:t>7 days before Wave end</a:t>
                      </a:r>
                    </a:p>
                  </a:txBody>
                  <a:tcPr marL="68580" marR="68580" marT="0" marB="0" anchor="ctr"/>
                </a:tc>
                <a:extLst>
                  <a:ext uri="{0D108BD9-81ED-4DB2-BD59-A6C34878D82A}">
                    <a16:rowId xmlns:a16="http://schemas.microsoft.com/office/drawing/2014/main" val="506938066"/>
                  </a:ext>
                </a:extLst>
              </a:tr>
              <a:tr h="253939">
                <a:tc rowSpan="4">
                  <a:txBody>
                    <a:bodyPr/>
                    <a:lstStyle/>
                    <a:p>
                      <a:pPr>
                        <a:lnSpc>
                          <a:spcPts val="1300"/>
                        </a:lnSpc>
                        <a:spcBef>
                          <a:spcPts val="300"/>
                        </a:spcBef>
                        <a:spcAft>
                          <a:spcPts val="300"/>
                        </a:spcAft>
                      </a:pPr>
                      <a:endParaRPr lang="en-US" sz="1000" b="0">
                        <a:effectLst/>
                        <a:latin typeface="Arial" panose="020B0604020202020204" pitchFamily="34" charset="0"/>
                        <a:ea typeface="MS Mincho" panose="020B0604020202020204" charset="0"/>
                        <a:cs typeface="Arial" panose="020B0604020202020204" pitchFamily="34" charset="0"/>
                      </a:endParaRP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1000" b="0" kern="1200">
                          <a:solidFill>
                            <a:schemeClr val="lt1"/>
                          </a:solidFill>
                          <a:effectLst/>
                          <a:latin typeface="Arial" panose="020B0604020202020204" pitchFamily="34" charset="0"/>
                          <a:ea typeface="+mn-ea"/>
                          <a:cs typeface="Arial" panose="020B0604020202020204" pitchFamily="34" charset="0"/>
                        </a:rPr>
                        <a:t>Technical Design available</a:t>
                      </a:r>
                    </a:p>
                  </a:txBody>
                  <a:tcPr marL="68580" marR="68580" marT="0" marB="0" anchor="ctr">
                    <a:solidFill>
                      <a:schemeClr val="accent3"/>
                    </a:solidFill>
                  </a:tcP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BentonSans Book" panose="02000503000000020004" pitchFamily="2" charset="0"/>
                          <a:ea typeface="MS Mincho" panose="020B0604020202020204" charset="0"/>
                          <a:cs typeface="Times New Roman" panose="02020603050405020304" pitchFamily="18" charset="0"/>
                        </a:rPr>
                        <a:t>5 days after Sprint start</a:t>
                      </a:r>
                    </a:p>
                  </a:txBody>
                  <a:tcPr marL="68580" marR="68580" marT="0" marB="0" anchor="ctr"/>
                </a:tc>
                <a:extLst>
                  <a:ext uri="{0D108BD9-81ED-4DB2-BD59-A6C34878D82A}">
                    <a16:rowId xmlns:a16="http://schemas.microsoft.com/office/drawing/2014/main" val="2424551074"/>
                  </a:ext>
                </a:extLst>
              </a:tr>
              <a:tr h="253939">
                <a:tc vMerge="1">
                  <a:txBody>
                    <a:bodyPr/>
                    <a:lstStyle/>
                    <a:p>
                      <a:pPr>
                        <a:lnSpc>
                          <a:spcPts val="1300"/>
                        </a:lnSpc>
                        <a:spcBef>
                          <a:spcPts val="300"/>
                        </a:spcBef>
                        <a:spcAft>
                          <a:spcPts val="300"/>
                        </a:spcAft>
                      </a:pPr>
                      <a:endParaRPr lang="en-US" sz="900">
                        <a:effectLst/>
                        <a:latin typeface="BentonSans Book" panose="02000503000000020004" pitchFamily="2" charset="0"/>
                        <a:ea typeface="MS Mincho" panose="020B0604020202020204" charset="0"/>
                        <a:cs typeface="Times New Roman" panose="02020603050405020304" pitchFamily="18" charset="0"/>
                      </a:endParaRP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1000" b="0" kern="1200">
                          <a:solidFill>
                            <a:schemeClr val="lt1"/>
                          </a:solidFill>
                          <a:effectLst/>
                          <a:latin typeface="Arial" panose="020B0604020202020204" pitchFamily="34" charset="0"/>
                          <a:ea typeface="+mn-ea"/>
                          <a:cs typeface="Arial" panose="020B0604020202020204" pitchFamily="34" charset="0"/>
                        </a:rPr>
                        <a:t>Work Item Build started</a:t>
                      </a:r>
                    </a:p>
                  </a:txBody>
                  <a:tcPr marL="68580" marR="68580" marT="0" marB="0" anchor="ctr">
                    <a:solidFill>
                      <a:schemeClr val="accent3"/>
                    </a:solidFill>
                  </a:tcP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BentonSans Book" panose="02000503000000020004" pitchFamily="2" charset="0"/>
                          <a:ea typeface="MS Mincho" panose="020B0604020202020204" charset="0"/>
                          <a:cs typeface="Times New Roman" panose="02020603050405020304" pitchFamily="18" charset="0"/>
                        </a:rPr>
                        <a:t>7 days after Sprint start</a:t>
                      </a:r>
                    </a:p>
                  </a:txBody>
                  <a:tcPr marL="68580" marR="68580" marT="0" marB="0" anchor="ctr"/>
                </a:tc>
                <a:extLst>
                  <a:ext uri="{0D108BD9-81ED-4DB2-BD59-A6C34878D82A}">
                    <a16:rowId xmlns:a16="http://schemas.microsoft.com/office/drawing/2014/main" val="4043427325"/>
                  </a:ext>
                </a:extLst>
              </a:tr>
              <a:tr h="253939">
                <a:tc vMerge="1">
                  <a:txBody>
                    <a:bodyPr/>
                    <a:lstStyle/>
                    <a:p>
                      <a:pPr>
                        <a:lnSpc>
                          <a:spcPts val="1300"/>
                        </a:lnSpc>
                        <a:spcBef>
                          <a:spcPts val="300"/>
                        </a:spcBef>
                        <a:spcAft>
                          <a:spcPts val="300"/>
                        </a:spcAft>
                      </a:pPr>
                      <a:endParaRPr lang="en-US" sz="900">
                        <a:effectLst/>
                        <a:latin typeface="BentonSans Book" panose="02000503000000020004" pitchFamily="2" charset="0"/>
                        <a:ea typeface="MS Mincho" panose="020B0604020202020204" charset="0"/>
                        <a:cs typeface="Times New Roman" panose="02020603050405020304" pitchFamily="18" charset="0"/>
                      </a:endParaRP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1000" b="0" kern="1200">
                          <a:solidFill>
                            <a:schemeClr val="lt1"/>
                          </a:solidFill>
                          <a:effectLst/>
                          <a:latin typeface="Arial" panose="020B0604020202020204" pitchFamily="34" charset="0"/>
                          <a:ea typeface="+mn-ea"/>
                          <a:cs typeface="Arial" panose="020B0604020202020204" pitchFamily="34" charset="0"/>
                        </a:rPr>
                        <a:t>Work Item Build completed</a:t>
                      </a:r>
                    </a:p>
                  </a:txBody>
                  <a:tcPr marL="68580" marR="68580" marT="0" marB="0" anchor="ctr">
                    <a:solidFill>
                      <a:schemeClr val="accent3"/>
                    </a:solidFill>
                  </a:tcP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BentonSans Book" panose="02000503000000020004" pitchFamily="2" charset="0"/>
                          <a:ea typeface="MS Mincho" panose="020B0604020202020204" charset="0"/>
                          <a:cs typeface="Times New Roman" panose="02020603050405020304" pitchFamily="18" charset="0"/>
                        </a:rPr>
                        <a:t>5 days before Sprint end</a:t>
                      </a:r>
                    </a:p>
                  </a:txBody>
                  <a:tcPr marL="68580" marR="68580" marT="0" marB="0" anchor="ctr"/>
                </a:tc>
                <a:extLst>
                  <a:ext uri="{0D108BD9-81ED-4DB2-BD59-A6C34878D82A}">
                    <a16:rowId xmlns:a16="http://schemas.microsoft.com/office/drawing/2014/main" val="191446100"/>
                  </a:ext>
                </a:extLst>
              </a:tr>
              <a:tr h="253939">
                <a:tc vMerge="1">
                  <a:txBody>
                    <a:bodyPr/>
                    <a:lstStyle/>
                    <a:p>
                      <a:pPr>
                        <a:lnSpc>
                          <a:spcPts val="1300"/>
                        </a:lnSpc>
                        <a:spcBef>
                          <a:spcPts val="300"/>
                        </a:spcBef>
                        <a:spcAft>
                          <a:spcPts val="300"/>
                        </a:spcAft>
                      </a:pPr>
                      <a:endParaRPr lang="en-US" sz="900">
                        <a:effectLst/>
                        <a:latin typeface="BentonSans Book" panose="02000503000000020004" pitchFamily="2" charset="0"/>
                        <a:ea typeface="MS Mincho" panose="020B0604020202020204" charset="0"/>
                        <a:cs typeface="Times New Roman" panose="02020603050405020304" pitchFamily="18" charset="0"/>
                      </a:endParaRP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1000" b="0" kern="1200">
                          <a:solidFill>
                            <a:schemeClr val="lt1"/>
                          </a:solidFill>
                          <a:effectLst/>
                          <a:latin typeface="Arial" panose="020B0604020202020204" pitchFamily="34" charset="0"/>
                          <a:ea typeface="+mn-ea"/>
                          <a:cs typeface="Arial" panose="020B0604020202020204" pitchFamily="34" charset="0"/>
                        </a:rPr>
                        <a:t>Unit Test completed</a:t>
                      </a:r>
                    </a:p>
                  </a:txBody>
                  <a:tcPr marL="68580" marR="68580" marT="0" marB="0" anchor="ctr">
                    <a:solidFill>
                      <a:schemeClr val="accent3"/>
                    </a:solidFill>
                  </a:tcP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900">
                          <a:effectLst/>
                          <a:latin typeface="BentonSans Book" panose="02000503000000020004" pitchFamily="2" charset="0"/>
                          <a:ea typeface="MS Mincho" panose="020B0604020202020204" charset="0"/>
                          <a:cs typeface="Times New Roman" panose="02020603050405020304" pitchFamily="18" charset="0"/>
                        </a:rPr>
                        <a:t>2 days before Sprint end </a:t>
                      </a:r>
                    </a:p>
                  </a:txBody>
                  <a:tcPr marL="68580" marR="68580" marT="0" marB="0" anchor="ctr"/>
                </a:tc>
                <a:extLst>
                  <a:ext uri="{0D108BD9-81ED-4DB2-BD59-A6C34878D82A}">
                    <a16:rowId xmlns:a16="http://schemas.microsoft.com/office/drawing/2014/main" val="167384044"/>
                  </a:ext>
                </a:extLst>
              </a:tr>
            </a:tbl>
          </a:graphicData>
        </a:graphic>
      </p:graphicFrame>
      <p:graphicFrame>
        <p:nvGraphicFramePr>
          <p:cNvPr id="4" name="Table 3">
            <a:extLst>
              <a:ext uri="{FF2B5EF4-FFF2-40B4-BE49-F238E27FC236}">
                <a16:creationId xmlns:a16="http://schemas.microsoft.com/office/drawing/2014/main" id="{2659D58E-D8A5-431D-B0F7-E2DBC176AEA4}"/>
              </a:ext>
            </a:extLst>
          </p:cNvPr>
          <p:cNvGraphicFramePr>
            <a:graphicFrameLocks noGrp="1"/>
          </p:cNvGraphicFramePr>
          <p:nvPr>
            <p:extLst>
              <p:ext uri="{D42A27DB-BD31-4B8C-83A1-F6EECF244321}">
                <p14:modId xmlns:p14="http://schemas.microsoft.com/office/powerpoint/2010/main" val="706554509"/>
              </p:ext>
            </p:extLst>
          </p:nvPr>
        </p:nvGraphicFramePr>
        <p:xfrm>
          <a:off x="504000" y="1068037"/>
          <a:ext cx="11180000" cy="706320"/>
        </p:xfrm>
        <a:graphic>
          <a:graphicData uri="http://schemas.openxmlformats.org/drawingml/2006/table">
            <a:tbl>
              <a:tblPr firstRow="1" firstCol="1" bandRow="1">
                <a:tableStyleId>{F5AB1C69-6EDB-4FF4-983F-18BD219EF322}</a:tableStyleId>
              </a:tblPr>
              <a:tblGrid>
                <a:gridCol w="7522400">
                  <a:extLst>
                    <a:ext uri="{9D8B030D-6E8A-4147-A177-3AD203B41FA5}">
                      <a16:colId xmlns:a16="http://schemas.microsoft.com/office/drawing/2014/main" val="1506507819"/>
                    </a:ext>
                  </a:extLst>
                </a:gridCol>
                <a:gridCol w="3657600">
                  <a:extLst>
                    <a:ext uri="{9D8B030D-6E8A-4147-A177-3AD203B41FA5}">
                      <a16:colId xmlns:a16="http://schemas.microsoft.com/office/drawing/2014/main" val="1916710481"/>
                    </a:ext>
                  </a:extLst>
                </a:gridCol>
              </a:tblGrid>
              <a:tr h="25200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200" b="1" kern="1200">
                          <a:solidFill>
                            <a:schemeClr val="lt1"/>
                          </a:solidFill>
                          <a:effectLst/>
                          <a:latin typeface="+mn-lt"/>
                          <a:ea typeface="+mn-ea"/>
                          <a:cs typeface="+mn-cs"/>
                        </a:rPr>
                        <a:t>Q-Gates</a:t>
                      </a:r>
                    </a:p>
                  </a:txBody>
                  <a:tcPr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200" b="1" kern="1200">
                          <a:solidFill>
                            <a:schemeClr val="lt1"/>
                          </a:solidFill>
                          <a:effectLst/>
                          <a:latin typeface="+mn-lt"/>
                          <a:ea typeface="+mn-ea"/>
                          <a:cs typeface="+mn-cs"/>
                        </a:rPr>
                        <a:t>Dates</a:t>
                      </a:r>
                    </a:p>
                  </a:txBody>
                  <a:tcPr anchor="ctr"/>
                </a:tc>
                <a:extLst>
                  <a:ext uri="{0D108BD9-81ED-4DB2-BD59-A6C34878D82A}">
                    <a16:rowId xmlns:a16="http://schemas.microsoft.com/office/drawing/2014/main" val="3907885819"/>
                  </a:ext>
                </a:extLst>
              </a:tr>
              <a:tr h="216000">
                <a:tc>
                  <a:txBody>
                    <a:bodyPr/>
                    <a:lstStyle/>
                    <a:p>
                      <a:pPr>
                        <a:lnSpc>
                          <a:spcPts val="1300"/>
                        </a:lnSpc>
                        <a:spcBef>
                          <a:spcPts val="300"/>
                        </a:spcBef>
                        <a:spcAft>
                          <a:spcPts val="300"/>
                        </a:spcAft>
                      </a:pPr>
                      <a:r>
                        <a:rPr lang="en-US" sz="1000">
                          <a:effectLst/>
                          <a:latin typeface="Arial" panose="020B0604020202020204" pitchFamily="34" charset="0"/>
                          <a:ea typeface="MS Mincho" panose="020B0604020202020204" charset="0"/>
                          <a:cs typeface="Arial" panose="020B0604020202020204" pitchFamily="34" charset="0"/>
                        </a:rPr>
                        <a:t>Phases</a:t>
                      </a: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1000">
                          <a:effectLst/>
                          <a:latin typeface="Arial" panose="020B0604020202020204" pitchFamily="34" charset="0"/>
                          <a:cs typeface="Arial" panose="020B0604020202020204" pitchFamily="34" charset="0"/>
                        </a:rPr>
                        <a:t>2 days before end of Phase</a:t>
                      </a:r>
                      <a:endParaRPr lang="en-US" sz="1000">
                        <a:effectLst/>
                        <a:latin typeface="Arial" panose="020B0604020202020204" pitchFamily="34" charset="0"/>
                        <a:ea typeface="MS Mincho" panose="020B0604020202020204" charset="0"/>
                        <a:cs typeface="Arial" panose="020B0604020202020204" pitchFamily="34" charset="0"/>
                      </a:endParaRPr>
                    </a:p>
                  </a:txBody>
                  <a:tcPr marL="68580" marR="68580" marT="0" marB="0" anchor="ctr"/>
                </a:tc>
                <a:extLst>
                  <a:ext uri="{0D108BD9-81ED-4DB2-BD59-A6C34878D82A}">
                    <a16:rowId xmlns:a16="http://schemas.microsoft.com/office/drawing/2014/main" val="1164805533"/>
                  </a:ext>
                </a:extLst>
              </a:tr>
              <a:tr h="216000">
                <a:tc>
                  <a:txBody>
                    <a:bodyPr/>
                    <a:lstStyle/>
                    <a:p>
                      <a:pPr>
                        <a:lnSpc>
                          <a:spcPts val="1300"/>
                        </a:lnSpc>
                        <a:spcBef>
                          <a:spcPts val="300"/>
                        </a:spcBef>
                        <a:spcAft>
                          <a:spcPts val="300"/>
                        </a:spcAft>
                      </a:pPr>
                      <a:r>
                        <a:rPr lang="en-US" sz="1000">
                          <a:effectLst/>
                          <a:latin typeface="Arial" panose="020B0604020202020204" pitchFamily="34" charset="0"/>
                          <a:cs typeface="Arial" panose="020B0604020202020204" pitchFamily="34" charset="0"/>
                        </a:rPr>
                        <a:t>Waves</a:t>
                      </a:r>
                      <a:endParaRPr lang="en-US" sz="1000">
                        <a:effectLst/>
                        <a:latin typeface="Arial" panose="020B0604020202020204" pitchFamily="34" charset="0"/>
                        <a:ea typeface="MS Mincho" panose="020B0604020202020204" charset="0"/>
                        <a:cs typeface="Arial" panose="020B0604020202020204" pitchFamily="34" charset="0"/>
                      </a:endParaRPr>
                    </a:p>
                  </a:txBody>
                  <a:tcPr marL="68580" marR="68580" marT="0" marB="0" anchor="ctr"/>
                </a:tc>
                <a:tc>
                  <a:txBody>
                    <a:bodyPr/>
                    <a:lstStyle/>
                    <a:p>
                      <a:pPr marL="0" marR="0" lvl="0" indent="0" algn="l" defTabSz="1088558" rtl="0" eaLnBrk="1" fontAlgn="auto" latinLnBrk="0" hangingPunct="1">
                        <a:lnSpc>
                          <a:spcPts val="1300"/>
                        </a:lnSpc>
                        <a:spcBef>
                          <a:spcPts val="300"/>
                        </a:spcBef>
                        <a:spcAft>
                          <a:spcPts val="300"/>
                        </a:spcAft>
                        <a:buClrTx/>
                        <a:buSzTx/>
                        <a:buFontTx/>
                        <a:buNone/>
                        <a:tabLst/>
                        <a:defRPr/>
                      </a:pPr>
                      <a:r>
                        <a:rPr lang="en-US" sz="1000">
                          <a:effectLst/>
                          <a:latin typeface="Arial" panose="020B0604020202020204" pitchFamily="34" charset="0"/>
                          <a:cs typeface="Arial" panose="020B0604020202020204" pitchFamily="34" charset="0"/>
                        </a:rPr>
                        <a:t>2 days before end of Wave</a:t>
                      </a:r>
                      <a:endParaRPr lang="en-US" sz="1000">
                        <a:effectLst/>
                        <a:latin typeface="Arial" panose="020B0604020202020204" pitchFamily="34" charset="0"/>
                        <a:ea typeface="MS Mincho" panose="020B0604020202020204" charset="0"/>
                        <a:cs typeface="Arial" panose="020B0604020202020204" pitchFamily="34" charset="0"/>
                      </a:endParaRPr>
                    </a:p>
                  </a:txBody>
                  <a:tcPr marL="68580" marR="68580" marT="0" marB="0" anchor="ctr"/>
                </a:tc>
                <a:extLst>
                  <a:ext uri="{0D108BD9-81ED-4DB2-BD59-A6C34878D82A}">
                    <a16:rowId xmlns:a16="http://schemas.microsoft.com/office/drawing/2014/main" val="143588776"/>
                  </a:ext>
                </a:extLst>
              </a:tr>
            </a:tbl>
          </a:graphicData>
        </a:graphic>
      </p:graphicFrame>
    </p:spTree>
    <p:extLst>
      <p:ext uri="{BB962C8B-B14F-4D97-AF65-F5344CB8AC3E}">
        <p14:creationId xmlns:p14="http://schemas.microsoft.com/office/powerpoint/2010/main" val="178490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a:t>Introduction</a:t>
            </a:r>
          </a:p>
        </p:txBody>
      </p:sp>
      <p:pic>
        <p:nvPicPr>
          <p:cNvPr id="7" name="Picture Placeholder 6">
            <a:extLst>
              <a:ext uri="{FF2B5EF4-FFF2-40B4-BE49-F238E27FC236}">
                <a16:creationId xmlns:a16="http://schemas.microsoft.com/office/drawing/2014/main" id="{05F4B455-CDDC-44B8-ABA9-638FFCE2EAA3}"/>
              </a:ext>
            </a:extLst>
          </p:cNvPr>
          <p:cNvPicPr>
            <a:picLocks noGrp="1" noChangeAspect="1"/>
          </p:cNvPicPr>
          <p:nvPr>
            <p:ph type="pic" sz="quarter" idx="12"/>
          </p:nvPr>
        </p:nvPicPr>
        <p:blipFill>
          <a:blip r:embed="rId3"/>
          <a:srcRect t="17457" b="17457"/>
          <a:stretch>
            <a:fillRect/>
          </a:stretch>
        </p:blipFill>
        <p:spPr>
          <a:xfrm>
            <a:off x="-988" y="3429000"/>
            <a:ext cx="12195175" cy="3430800"/>
          </a:xfrm>
        </p:spPr>
      </p:pic>
    </p:spTree>
    <p:extLst>
      <p:ext uri="{BB962C8B-B14F-4D97-AF65-F5344CB8AC3E}">
        <p14:creationId xmlns:p14="http://schemas.microsoft.com/office/powerpoint/2010/main" val="169369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sz="4000"/>
              <a:t>Transform Conversion Activities into Requirements, Work Packages or Projects</a:t>
            </a:r>
            <a:endParaRPr lang="en-US"/>
          </a:p>
        </p:txBody>
      </p:sp>
      <p:pic>
        <p:nvPicPr>
          <p:cNvPr id="7" name="Picture Placeholder 6">
            <a:extLst>
              <a:ext uri="{FF2B5EF4-FFF2-40B4-BE49-F238E27FC236}">
                <a16:creationId xmlns:a16="http://schemas.microsoft.com/office/drawing/2014/main" id="{05F4B455-CDDC-44B8-ABA9-638FFCE2EAA3}"/>
              </a:ext>
            </a:extLst>
          </p:cNvPr>
          <p:cNvPicPr>
            <a:picLocks noGrp="1" noChangeAspect="1"/>
          </p:cNvPicPr>
          <p:nvPr>
            <p:ph type="pic" sz="quarter" idx="12"/>
          </p:nvPr>
        </p:nvPicPr>
        <p:blipFill>
          <a:blip r:embed="rId3"/>
          <a:srcRect t="17457" b="17457"/>
          <a:stretch>
            <a:fillRect/>
          </a:stretch>
        </p:blipFill>
        <p:spPr>
          <a:xfrm>
            <a:off x="-988" y="3429000"/>
            <a:ext cx="12195175" cy="3430800"/>
          </a:xfrm>
        </p:spPr>
      </p:pic>
    </p:spTree>
    <p:extLst>
      <p:ext uri="{BB962C8B-B14F-4D97-AF65-F5344CB8AC3E}">
        <p14:creationId xmlns:p14="http://schemas.microsoft.com/office/powerpoint/2010/main" val="858752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81BCDA9-AB70-4768-84A5-028BB50D92CC}"/>
              </a:ext>
            </a:extLst>
          </p:cNvPr>
          <p:cNvCxnSpPr>
            <a:cxnSpLocks/>
          </p:cNvCxnSpPr>
          <p:nvPr/>
        </p:nvCxnSpPr>
        <p:spPr bwMode="auto">
          <a:xfrm>
            <a:off x="939010" y="3194308"/>
            <a:ext cx="10950553" cy="0"/>
          </a:xfrm>
          <a:prstGeom prst="line">
            <a:avLst/>
          </a:prstGeom>
          <a:solidFill>
            <a:schemeClr val="bg2"/>
          </a:solidFill>
          <a:ln w="9525" cap="flat" cmpd="sng" algn="ctr">
            <a:solidFill>
              <a:schemeClr val="accent2"/>
            </a:solidFill>
            <a:prstDash val="solid"/>
            <a:round/>
            <a:headEnd type="none" w="med" len="med"/>
            <a:tailEnd type="none" w="med" len="med"/>
          </a:ln>
          <a:effectLst/>
          <a:scene3d>
            <a:camera prst="perspectiveRelaxedModerately"/>
            <a:lightRig rig="threePt" dir="t"/>
          </a:scene3d>
        </p:spPr>
      </p:cxnSp>
      <p:sp>
        <p:nvSpPr>
          <p:cNvPr id="47" name="Rectangle 46">
            <a:extLst>
              <a:ext uri="{FF2B5EF4-FFF2-40B4-BE49-F238E27FC236}">
                <a16:creationId xmlns:a16="http://schemas.microsoft.com/office/drawing/2014/main" id="{D1CE345C-0FE4-45CD-8294-F17B78027149}"/>
              </a:ext>
            </a:extLst>
          </p:cNvPr>
          <p:cNvSpPr/>
          <p:nvPr/>
        </p:nvSpPr>
        <p:spPr bwMode="gray">
          <a:xfrm>
            <a:off x="6805067" y="2615905"/>
            <a:ext cx="998975" cy="2912678"/>
          </a:xfrm>
          <a:prstGeom prst="rect">
            <a:avLst/>
          </a:prstGeom>
          <a:noFill/>
          <a:ln w="9525" algn="ctr">
            <a:solidFill>
              <a:srgbClr val="3090D5"/>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0" name="Rectangle 59">
            <a:extLst>
              <a:ext uri="{FF2B5EF4-FFF2-40B4-BE49-F238E27FC236}">
                <a16:creationId xmlns:a16="http://schemas.microsoft.com/office/drawing/2014/main" id="{CF08C7E4-2FB5-4D1B-B124-165F44C5EF27}"/>
              </a:ext>
            </a:extLst>
          </p:cNvPr>
          <p:cNvSpPr/>
          <p:nvPr/>
        </p:nvSpPr>
        <p:spPr bwMode="gray">
          <a:xfrm>
            <a:off x="6810946" y="2998634"/>
            <a:ext cx="978443" cy="2291999"/>
          </a:xfrm>
          <a:prstGeom prst="rect">
            <a:avLst/>
          </a:prstGeom>
          <a:solidFill>
            <a:srgbClr val="3090D5"/>
          </a:solidFill>
          <a:ln w="25400" algn="ctr">
            <a:solidFill>
              <a:srgbClr val="3090D5"/>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3" name="Rounded Rectangle 4">
            <a:extLst>
              <a:ext uri="{FF2B5EF4-FFF2-40B4-BE49-F238E27FC236}">
                <a16:creationId xmlns:a16="http://schemas.microsoft.com/office/drawing/2014/main" id="{BBB77167-9F6E-4367-ACF4-341588AECE8A}"/>
              </a:ext>
            </a:extLst>
          </p:cNvPr>
          <p:cNvSpPr/>
          <p:nvPr/>
        </p:nvSpPr>
        <p:spPr bwMode="auto">
          <a:xfrm>
            <a:off x="525868" y="5708316"/>
            <a:ext cx="1014546" cy="348801"/>
          </a:xfrm>
          <a:prstGeom prst="roundRect">
            <a:avLst>
              <a:gd name="adj" fmla="val 0"/>
            </a:avLst>
          </a:prstGeom>
          <a:solidFill>
            <a:srgbClr val="A8A340"/>
          </a:solidFill>
          <a:ln w="6350" algn="ctr">
            <a:solidFill>
              <a:srgbClr val="FFFFFF">
                <a:lumMod val="75000"/>
              </a:srgbClr>
            </a:solidFill>
            <a:miter lim="800000"/>
            <a:headEnd/>
            <a:tailEnd/>
          </a:ln>
        </p:spPr>
        <p:txBody>
          <a:bodyPr lIns="71981" tIns="71981" rIns="71981" bIns="71981" rtlCol="0" anchor="ctr"/>
          <a:lstStyle/>
          <a:p>
            <a:pPr algn="ctr" defTabSz="914126" fontAlgn="base">
              <a:spcBef>
                <a:spcPct val="50000"/>
              </a:spcBef>
              <a:spcAft>
                <a:spcPct val="0"/>
              </a:spcAft>
              <a:buClr>
                <a:srgbClr val="F0AB00"/>
              </a:buClr>
              <a:buSzPct val="80000"/>
            </a:pPr>
            <a:r>
              <a:rPr lang="en-US" sz="1050" b="1" kern="0">
                <a:solidFill>
                  <a:schemeClr val="bg1"/>
                </a:solidFill>
                <a:latin typeface="Arial"/>
                <a:ea typeface="Arial Unicode MS" pitchFamily="34" charset="-128"/>
                <a:cs typeface="Arial Unicode MS" pitchFamily="34" charset="-128"/>
              </a:rPr>
              <a:t>Prepare</a:t>
            </a:r>
          </a:p>
        </p:txBody>
      </p:sp>
      <p:sp>
        <p:nvSpPr>
          <p:cNvPr id="4" name="Rounded Rectangle 6">
            <a:extLst>
              <a:ext uri="{FF2B5EF4-FFF2-40B4-BE49-F238E27FC236}">
                <a16:creationId xmlns:a16="http://schemas.microsoft.com/office/drawing/2014/main" id="{F56CF2C5-32B0-4036-B4FF-D0C51C7CD917}"/>
              </a:ext>
            </a:extLst>
          </p:cNvPr>
          <p:cNvSpPr/>
          <p:nvPr/>
        </p:nvSpPr>
        <p:spPr bwMode="auto">
          <a:xfrm>
            <a:off x="1599378" y="5708316"/>
            <a:ext cx="2583138" cy="348801"/>
          </a:xfrm>
          <a:prstGeom prst="roundRect">
            <a:avLst>
              <a:gd name="adj" fmla="val 0"/>
            </a:avLst>
          </a:prstGeom>
          <a:solidFill>
            <a:srgbClr val="609A7F"/>
          </a:solidFill>
          <a:ln w="6350" algn="ctr">
            <a:solidFill>
              <a:srgbClr val="FFFFFF">
                <a:lumMod val="75000"/>
              </a:srgb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050" b="1" kern="0">
                <a:solidFill>
                  <a:schemeClr val="bg1"/>
                </a:solidFill>
                <a:latin typeface="Arial"/>
                <a:ea typeface="Arial Unicode MS" pitchFamily="34" charset="-128"/>
                <a:cs typeface="Arial Unicode MS" pitchFamily="34" charset="-128"/>
              </a:rPr>
              <a:t>Explore</a:t>
            </a:r>
          </a:p>
        </p:txBody>
      </p:sp>
      <p:sp>
        <p:nvSpPr>
          <p:cNvPr id="5" name="Rounded Rectangle 8">
            <a:extLst>
              <a:ext uri="{FF2B5EF4-FFF2-40B4-BE49-F238E27FC236}">
                <a16:creationId xmlns:a16="http://schemas.microsoft.com/office/drawing/2014/main" id="{D5EF4B25-4ACC-4B95-AA57-7DAE6FB47A6E}"/>
              </a:ext>
            </a:extLst>
          </p:cNvPr>
          <p:cNvSpPr/>
          <p:nvPr/>
        </p:nvSpPr>
        <p:spPr bwMode="auto">
          <a:xfrm>
            <a:off x="10972483" y="5708316"/>
            <a:ext cx="877763" cy="348801"/>
          </a:xfrm>
          <a:prstGeom prst="roundRect">
            <a:avLst>
              <a:gd name="adj" fmla="val 0"/>
            </a:avLst>
          </a:prstGeom>
          <a:solidFill>
            <a:srgbClr val="A8A340"/>
          </a:solidFill>
          <a:ln w="6350" algn="ctr">
            <a:solidFill>
              <a:srgbClr val="FFFFFF">
                <a:lumMod val="75000"/>
              </a:srgb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050" b="1" kern="0">
                <a:solidFill>
                  <a:schemeClr val="bg1"/>
                </a:solidFill>
                <a:latin typeface="Arial"/>
                <a:ea typeface="Arial Unicode MS" pitchFamily="34" charset="-128"/>
                <a:cs typeface="Arial Unicode MS" pitchFamily="34" charset="-128"/>
              </a:rPr>
              <a:t>Run</a:t>
            </a:r>
          </a:p>
        </p:txBody>
      </p:sp>
      <p:sp>
        <p:nvSpPr>
          <p:cNvPr id="6" name="Rounded Rectangle 6">
            <a:extLst>
              <a:ext uri="{FF2B5EF4-FFF2-40B4-BE49-F238E27FC236}">
                <a16:creationId xmlns:a16="http://schemas.microsoft.com/office/drawing/2014/main" id="{E65C56FB-63C7-4971-9381-137AEDF45147}"/>
              </a:ext>
            </a:extLst>
          </p:cNvPr>
          <p:cNvSpPr/>
          <p:nvPr/>
        </p:nvSpPr>
        <p:spPr bwMode="auto">
          <a:xfrm>
            <a:off x="4226378" y="5708316"/>
            <a:ext cx="5986030" cy="348801"/>
          </a:xfrm>
          <a:prstGeom prst="roundRect">
            <a:avLst>
              <a:gd name="adj" fmla="val 0"/>
            </a:avLst>
          </a:prstGeom>
          <a:solidFill>
            <a:srgbClr val="008FD3"/>
          </a:solidFill>
          <a:ln w="6350" algn="ctr">
            <a:solidFill>
              <a:srgbClr val="FFFFFF">
                <a:lumMod val="75000"/>
              </a:srgb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050" b="1" kern="0">
                <a:solidFill>
                  <a:schemeClr val="bg1"/>
                </a:solidFill>
                <a:latin typeface="Arial"/>
                <a:ea typeface="Arial Unicode MS" pitchFamily="34" charset="-128"/>
                <a:cs typeface="Arial Unicode MS" pitchFamily="34" charset="-128"/>
              </a:rPr>
              <a:t>Realize </a:t>
            </a:r>
          </a:p>
        </p:txBody>
      </p:sp>
      <p:sp>
        <p:nvSpPr>
          <p:cNvPr id="7" name="Rounded Rectangle 8">
            <a:extLst>
              <a:ext uri="{FF2B5EF4-FFF2-40B4-BE49-F238E27FC236}">
                <a16:creationId xmlns:a16="http://schemas.microsoft.com/office/drawing/2014/main" id="{23B1E6F6-3F73-48E1-B2D6-45882CC5ABEC}"/>
              </a:ext>
            </a:extLst>
          </p:cNvPr>
          <p:cNvSpPr/>
          <p:nvPr/>
        </p:nvSpPr>
        <p:spPr bwMode="auto">
          <a:xfrm>
            <a:off x="10246707" y="5708316"/>
            <a:ext cx="691477" cy="348801"/>
          </a:xfrm>
          <a:prstGeom prst="roundRect">
            <a:avLst>
              <a:gd name="adj" fmla="val 0"/>
            </a:avLst>
          </a:prstGeom>
          <a:solidFill>
            <a:schemeClr val="accent1">
              <a:alpha val="70000"/>
            </a:schemeClr>
          </a:solidFill>
          <a:ln w="6350" algn="ctr">
            <a:solidFill>
              <a:srgbClr val="FFFFFF">
                <a:lumMod val="75000"/>
              </a:srgb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050" b="1" kern="0">
                <a:solidFill>
                  <a:schemeClr val="bg1"/>
                </a:solidFill>
                <a:latin typeface="Arial"/>
                <a:ea typeface="Arial Unicode MS" pitchFamily="34" charset="-128"/>
                <a:cs typeface="Arial Unicode MS" pitchFamily="34" charset="-128"/>
              </a:rPr>
              <a:t>Deploy</a:t>
            </a:r>
          </a:p>
        </p:txBody>
      </p:sp>
      <p:cxnSp>
        <p:nvCxnSpPr>
          <p:cNvPr id="8" name="Straight Arrow Connector 10">
            <a:extLst>
              <a:ext uri="{FF2B5EF4-FFF2-40B4-BE49-F238E27FC236}">
                <a16:creationId xmlns:a16="http://schemas.microsoft.com/office/drawing/2014/main" id="{18C48651-2569-4BE9-83D9-D9AFFE672F10}"/>
              </a:ext>
            </a:extLst>
          </p:cNvPr>
          <p:cNvCxnSpPr>
            <a:cxnSpLocks noChangeShapeType="1"/>
          </p:cNvCxnSpPr>
          <p:nvPr/>
        </p:nvCxnSpPr>
        <p:spPr bwMode="auto">
          <a:xfrm flipV="1">
            <a:off x="883471" y="5540253"/>
            <a:ext cx="11006092" cy="10117"/>
          </a:xfrm>
          <a:prstGeom prst="straightConnector1">
            <a:avLst/>
          </a:prstGeom>
          <a:noFill/>
          <a:ln w="9525">
            <a:solidFill>
              <a:schemeClr val="accent2"/>
            </a:solidFill>
            <a:round/>
            <a:headEnd/>
            <a:tailEnd type="arrow" w="med" len="med"/>
          </a:ln>
        </p:spPr>
      </p:cxnSp>
      <p:cxnSp>
        <p:nvCxnSpPr>
          <p:cNvPr id="9" name="Straight Arrow Connector 11">
            <a:extLst>
              <a:ext uri="{FF2B5EF4-FFF2-40B4-BE49-F238E27FC236}">
                <a16:creationId xmlns:a16="http://schemas.microsoft.com/office/drawing/2014/main" id="{7202503E-C461-4533-AE14-CD3D6CEF8CA4}"/>
              </a:ext>
            </a:extLst>
          </p:cNvPr>
          <p:cNvCxnSpPr>
            <a:cxnSpLocks noChangeShapeType="1"/>
          </p:cNvCxnSpPr>
          <p:nvPr/>
        </p:nvCxnSpPr>
        <p:spPr bwMode="auto">
          <a:xfrm flipV="1">
            <a:off x="525871" y="1851739"/>
            <a:ext cx="1513" cy="3919101"/>
          </a:xfrm>
          <a:prstGeom prst="straightConnector1">
            <a:avLst/>
          </a:prstGeom>
          <a:noFill/>
          <a:ln w="9525">
            <a:solidFill>
              <a:schemeClr val="accent2"/>
            </a:solidFill>
            <a:round/>
            <a:headEnd/>
            <a:tailEnd type="arrow" w="med" len="med"/>
          </a:ln>
        </p:spPr>
      </p:cxnSp>
      <p:sp>
        <p:nvSpPr>
          <p:cNvPr id="11" name="Rectangle 10">
            <a:extLst>
              <a:ext uri="{FF2B5EF4-FFF2-40B4-BE49-F238E27FC236}">
                <a16:creationId xmlns:a16="http://schemas.microsoft.com/office/drawing/2014/main" id="{EE9A36DF-A43C-44D2-B3C0-BFDE2CE7AFD7}"/>
              </a:ext>
            </a:extLst>
          </p:cNvPr>
          <p:cNvSpPr/>
          <p:nvPr/>
        </p:nvSpPr>
        <p:spPr bwMode="auto">
          <a:xfrm>
            <a:off x="7809159" y="4430460"/>
            <a:ext cx="908326" cy="1116000"/>
          </a:xfrm>
          <a:prstGeom prst="rect">
            <a:avLst/>
          </a:prstGeom>
          <a:ln w="1270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07076" tIns="55680" rIns="107076" bIns="55680" anchor="ctr"/>
          <a:lstStyle/>
          <a:p>
            <a:pPr marL="0" marR="0" lvl="0" indent="0" algn="ctr" defTabSz="1087903" rtl="0" eaLnBrk="1" fontAlgn="auto" latinLnBrk="0" hangingPunct="1">
              <a:lnSpc>
                <a:spcPct val="100000"/>
              </a:lnSpc>
              <a:spcBef>
                <a:spcPts val="0"/>
              </a:spcBef>
              <a:spcAft>
                <a:spcPts val="0"/>
              </a:spcAft>
              <a:buClr>
                <a:srgbClr val="F0AB00"/>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Sprints </a:t>
            </a:r>
            <a:br>
              <a:rPr kumimoji="0" lang="en-US" sz="1200" b="0" i="0" u="none" strike="noStrike" kern="1200" cap="none" spc="0" normalizeH="0" baseline="0" noProof="0">
                <a:ln>
                  <a:noFill/>
                </a:ln>
                <a:solidFill>
                  <a:srgbClr val="000000"/>
                </a:solidFill>
                <a:effectLst/>
                <a:uLnTx/>
                <a:uFillTx/>
                <a:latin typeface="Arial"/>
                <a:ea typeface="+mn-ea"/>
                <a:cs typeface="+mn-cs"/>
              </a:rPr>
            </a:br>
            <a:r>
              <a:rPr kumimoji="0" lang="en-US" sz="1200" b="0" i="0" u="none" strike="noStrike" kern="1200" cap="none" spc="0" normalizeH="0" baseline="0" noProof="0">
                <a:ln>
                  <a:noFill/>
                </a:ln>
                <a:solidFill>
                  <a:srgbClr val="000000"/>
                </a:solidFill>
                <a:effectLst/>
                <a:uLnTx/>
                <a:uFillTx/>
                <a:latin typeface="Arial"/>
                <a:ea typeface="+mn-ea"/>
                <a:cs typeface="+mn-cs"/>
              </a:rPr>
              <a:t>1-3</a:t>
            </a:r>
          </a:p>
        </p:txBody>
      </p:sp>
      <p:cxnSp>
        <p:nvCxnSpPr>
          <p:cNvPr id="12" name="Straight Connector 42">
            <a:extLst>
              <a:ext uri="{FF2B5EF4-FFF2-40B4-BE49-F238E27FC236}">
                <a16:creationId xmlns:a16="http://schemas.microsoft.com/office/drawing/2014/main" id="{C15933B1-8ABF-4564-82B5-FEFDEE86B2FE}"/>
              </a:ext>
            </a:extLst>
          </p:cNvPr>
          <p:cNvCxnSpPr>
            <a:cxnSpLocks noChangeShapeType="1"/>
          </p:cNvCxnSpPr>
          <p:nvPr/>
        </p:nvCxnSpPr>
        <p:spPr bwMode="auto">
          <a:xfrm rot="5400000" flipH="1" flipV="1">
            <a:off x="8015275" y="4576357"/>
            <a:ext cx="1948025" cy="0"/>
          </a:xfrm>
          <a:prstGeom prst="line">
            <a:avLst/>
          </a:prstGeom>
          <a:noFill/>
          <a:ln w="9525">
            <a:solidFill>
              <a:schemeClr val="accent2"/>
            </a:solidFill>
            <a:round/>
            <a:headEnd/>
            <a:tailEnd/>
          </a:ln>
        </p:spPr>
      </p:cxnSp>
      <p:sp>
        <p:nvSpPr>
          <p:cNvPr id="13" name="Rectangle 12">
            <a:extLst>
              <a:ext uri="{FF2B5EF4-FFF2-40B4-BE49-F238E27FC236}">
                <a16:creationId xmlns:a16="http://schemas.microsoft.com/office/drawing/2014/main" id="{5E6D7298-61E9-4BA4-9E4E-22A8CF0C13EB}"/>
              </a:ext>
            </a:extLst>
          </p:cNvPr>
          <p:cNvSpPr/>
          <p:nvPr/>
        </p:nvSpPr>
        <p:spPr bwMode="auto">
          <a:xfrm>
            <a:off x="11013576" y="3804144"/>
            <a:ext cx="775831" cy="343896"/>
          </a:xfrm>
          <a:prstGeom prst="rect">
            <a:avLst/>
          </a:prstGeom>
          <a:noFill/>
          <a:ln>
            <a:solidFill>
              <a:srgbClr val="A8A34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107076" tIns="55680" rIns="107076" bIns="55680" anchor="ctr"/>
          <a:lstStyle/>
          <a:p>
            <a:pPr marL="0" marR="0" lvl="0" indent="0" algn="ctr" defTabSz="1087903" rtl="0" eaLnBrk="1" fontAlgn="auto" latinLnBrk="0" hangingPunct="1">
              <a:lnSpc>
                <a:spcPct val="100000"/>
              </a:lnSpc>
              <a:spcBef>
                <a:spcPts val="0"/>
              </a:spcBef>
              <a:spcAft>
                <a:spcPts val="0"/>
              </a:spcAft>
              <a:buClr>
                <a:srgbClr val="F0AB00"/>
              </a:buClr>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Support</a:t>
            </a:r>
          </a:p>
        </p:txBody>
      </p:sp>
      <p:cxnSp>
        <p:nvCxnSpPr>
          <p:cNvPr id="14" name="Straight Connector 56">
            <a:extLst>
              <a:ext uri="{FF2B5EF4-FFF2-40B4-BE49-F238E27FC236}">
                <a16:creationId xmlns:a16="http://schemas.microsoft.com/office/drawing/2014/main" id="{14858046-AADE-4C99-8617-053ABC6B2DCF}"/>
              </a:ext>
            </a:extLst>
          </p:cNvPr>
          <p:cNvCxnSpPr>
            <a:cxnSpLocks noChangeShapeType="1"/>
          </p:cNvCxnSpPr>
          <p:nvPr/>
        </p:nvCxnSpPr>
        <p:spPr bwMode="auto">
          <a:xfrm rot="5400000" flipH="1" flipV="1">
            <a:off x="10611995" y="4358354"/>
            <a:ext cx="2555137" cy="0"/>
          </a:xfrm>
          <a:prstGeom prst="line">
            <a:avLst/>
          </a:prstGeom>
          <a:noFill/>
          <a:ln w="9525">
            <a:solidFill>
              <a:schemeClr val="accent2"/>
            </a:solidFill>
            <a:round/>
            <a:headEnd/>
            <a:tailEnd/>
          </a:ln>
        </p:spPr>
      </p:cxnSp>
      <p:sp>
        <p:nvSpPr>
          <p:cNvPr id="15" name="TextBox 57">
            <a:extLst>
              <a:ext uri="{FF2B5EF4-FFF2-40B4-BE49-F238E27FC236}">
                <a16:creationId xmlns:a16="http://schemas.microsoft.com/office/drawing/2014/main" id="{28A8D74F-79F9-485A-932D-27B850F72DF6}"/>
              </a:ext>
            </a:extLst>
          </p:cNvPr>
          <p:cNvSpPr txBox="1">
            <a:spLocks noChangeArrowheads="1"/>
          </p:cNvSpPr>
          <p:nvPr/>
        </p:nvSpPr>
        <p:spPr bwMode="auto">
          <a:xfrm>
            <a:off x="503889" y="4540159"/>
            <a:ext cx="1043638" cy="1070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8791" tIns="54396" rIns="108791" bIns="54396">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marL="0" marR="0" lvl="0" indent="0" algn="ctr" defTabSz="1088776" rtl="0" eaLnBrk="1" fontAlgn="auto" latinLnBrk="0" hangingPunct="1">
              <a:lnSpc>
                <a:spcPct val="100000"/>
              </a:lnSpc>
              <a:spcBef>
                <a:spcPts val="0"/>
              </a:spcBef>
              <a:spcAft>
                <a:spcPts val="0"/>
              </a:spcAft>
              <a:buClr>
                <a:srgbClr val="F0AB00"/>
              </a:buClr>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Unicode MS" charset="0"/>
              </a:rPr>
              <a:t>Pre-built system or pre-assembled solution</a:t>
            </a:r>
          </a:p>
        </p:txBody>
      </p:sp>
      <p:sp>
        <p:nvSpPr>
          <p:cNvPr id="17" name="Rectangle 16">
            <a:extLst>
              <a:ext uri="{FF2B5EF4-FFF2-40B4-BE49-F238E27FC236}">
                <a16:creationId xmlns:a16="http://schemas.microsoft.com/office/drawing/2014/main" id="{7505D6C6-40DA-4F66-85F4-CA0FCE644EA6}"/>
              </a:ext>
            </a:extLst>
          </p:cNvPr>
          <p:cNvSpPr/>
          <p:nvPr/>
        </p:nvSpPr>
        <p:spPr bwMode="auto">
          <a:xfrm>
            <a:off x="2105214" y="4430460"/>
            <a:ext cx="1081707" cy="1116000"/>
          </a:xfrm>
          <a:prstGeom prst="rect">
            <a:avLst/>
          </a:prstGeom>
          <a:noFill/>
          <a:ln w="12700">
            <a:solidFill>
              <a:srgbClr val="8F369B"/>
            </a:solid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89956" tIns="46777" rIns="89956" bIns="46777" anchor="b"/>
          <a:lstStyle/>
          <a:p>
            <a:pPr marL="0" marR="0" lvl="0" indent="0" algn="l" defTabSz="1087903" rtl="0" eaLnBrk="1" fontAlgn="auto" latinLnBrk="0" hangingPunct="1">
              <a:lnSpc>
                <a:spcPct val="100000"/>
              </a:lnSpc>
              <a:spcBef>
                <a:spcPts val="0"/>
              </a:spcBef>
              <a:spcAft>
                <a:spcPts val="0"/>
              </a:spcAft>
              <a:buClr>
                <a:srgbClr val="F0AB00"/>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Solution</a:t>
            </a:r>
            <a:br>
              <a:rPr kumimoji="0" lang="en-US" sz="1200" b="0" i="0" u="none" strike="noStrike" kern="1200" cap="none" spc="0" normalizeH="0" baseline="0" noProof="0">
                <a:ln>
                  <a:noFill/>
                </a:ln>
                <a:solidFill>
                  <a:srgbClr val="000000"/>
                </a:solidFill>
                <a:effectLst/>
                <a:uLnTx/>
                <a:uFillTx/>
                <a:latin typeface="Arial"/>
                <a:ea typeface="+mn-ea"/>
                <a:cs typeface="+mn-cs"/>
              </a:rPr>
            </a:br>
            <a:r>
              <a:rPr kumimoji="0" lang="en-US" sz="1200" b="0" i="0" u="none" strike="noStrike" kern="1200" cap="none" spc="0" normalizeH="0" baseline="0" noProof="0">
                <a:ln>
                  <a:noFill/>
                </a:ln>
                <a:solidFill>
                  <a:srgbClr val="000000"/>
                </a:solidFill>
                <a:effectLst/>
                <a:uLnTx/>
                <a:uFillTx/>
                <a:latin typeface="Arial"/>
                <a:ea typeface="+mn-ea"/>
                <a:cs typeface="+mn-cs"/>
              </a:rPr>
              <a:t>Validation </a:t>
            </a:r>
          </a:p>
        </p:txBody>
      </p:sp>
      <p:sp>
        <p:nvSpPr>
          <p:cNvPr id="20" name="TextBox 69">
            <a:extLst>
              <a:ext uri="{FF2B5EF4-FFF2-40B4-BE49-F238E27FC236}">
                <a16:creationId xmlns:a16="http://schemas.microsoft.com/office/drawing/2014/main" id="{9D3E4D77-542E-4756-8B85-BF938C5E7A5E}"/>
              </a:ext>
            </a:extLst>
          </p:cNvPr>
          <p:cNvSpPr txBox="1">
            <a:spLocks noChangeArrowheads="1"/>
          </p:cNvSpPr>
          <p:nvPr/>
        </p:nvSpPr>
        <p:spPr bwMode="auto">
          <a:xfrm>
            <a:off x="2064592" y="4466574"/>
            <a:ext cx="1021208" cy="571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8791" tIns="54396" rIns="108791" bIns="54396">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marL="0" marR="0" lvl="0" indent="0" algn="l" defTabSz="1088776" rtl="0" eaLnBrk="1" fontAlgn="auto" latinLnBrk="0" hangingPunct="1">
              <a:lnSpc>
                <a:spcPct val="100000"/>
              </a:lnSpc>
              <a:spcBef>
                <a:spcPts val="0"/>
              </a:spcBef>
              <a:spcAft>
                <a:spcPts val="0"/>
              </a:spcAft>
              <a:buClr>
                <a:srgbClr val="F0AB00"/>
              </a:buClr>
              <a:buSzTx/>
              <a:buFontTx/>
              <a:buNone/>
              <a:tabLst/>
              <a:defRPr/>
            </a:pPr>
            <a:r>
              <a:rPr kumimoji="0" lang="en-US" sz="900" b="1" i="0" u="none" strike="noStrike" kern="1200" cap="none" spc="0" normalizeH="0" baseline="0" noProof="0">
                <a:ln>
                  <a:noFill/>
                </a:ln>
                <a:solidFill>
                  <a:srgbClr val="8F369B"/>
                </a:solidFill>
                <a:effectLst/>
                <a:uLnTx/>
                <a:uFillTx/>
                <a:latin typeface="Arial" charset="0"/>
                <a:ea typeface="ＭＳ Ｐゴシック" charset="0"/>
                <a:cs typeface="Arial Unicode MS" charset="0"/>
              </a:rPr>
              <a:t>FIT-GAP WS / </a:t>
            </a:r>
            <a:br>
              <a:rPr kumimoji="0" lang="en-US" sz="900" b="1" i="0" u="none" strike="noStrike" kern="1200" cap="none" spc="0" normalizeH="0" baseline="0" noProof="0">
                <a:ln>
                  <a:noFill/>
                </a:ln>
                <a:solidFill>
                  <a:srgbClr val="8F369B"/>
                </a:solidFill>
                <a:effectLst/>
                <a:uLnTx/>
                <a:uFillTx/>
                <a:latin typeface="Arial" charset="0"/>
                <a:ea typeface="ＭＳ Ｐゴシック" charset="0"/>
                <a:cs typeface="Arial Unicode MS" charset="0"/>
              </a:rPr>
            </a:br>
            <a:r>
              <a:rPr lang="en-US" sz="900" b="1">
                <a:solidFill>
                  <a:srgbClr val="8F369B"/>
                </a:solidFill>
                <a:cs typeface="Arial Unicode MS" charset="0"/>
              </a:rPr>
              <a:t>READ. </a:t>
            </a:r>
            <a:r>
              <a:rPr kumimoji="0" lang="en-US" sz="900" b="1" i="0" u="none" strike="noStrike" kern="1200" cap="none" spc="0" normalizeH="0" baseline="0" noProof="0">
                <a:ln>
                  <a:noFill/>
                </a:ln>
                <a:solidFill>
                  <a:srgbClr val="8F369B"/>
                </a:solidFill>
                <a:effectLst/>
                <a:uLnTx/>
                <a:uFillTx/>
                <a:latin typeface="Arial" charset="0"/>
                <a:ea typeface="ＭＳ Ｐゴシック" charset="0"/>
                <a:cs typeface="Arial Unicode MS" charset="0"/>
              </a:rPr>
              <a:t>CHECK</a:t>
            </a:r>
          </a:p>
          <a:p>
            <a:pPr marL="0" marR="0" lvl="0" indent="0" algn="l" defTabSz="1088776" rtl="0" eaLnBrk="1" fontAlgn="auto" latinLnBrk="0" hangingPunct="1">
              <a:lnSpc>
                <a:spcPct val="100000"/>
              </a:lnSpc>
              <a:spcBef>
                <a:spcPts val="0"/>
              </a:spcBef>
              <a:spcAft>
                <a:spcPts val="0"/>
              </a:spcAft>
              <a:buClr>
                <a:srgbClr val="F0AB00"/>
              </a:buClr>
              <a:buSzTx/>
              <a:buFontTx/>
              <a:buNone/>
              <a:tabLst/>
              <a:defRPr/>
            </a:pPr>
            <a:r>
              <a:rPr kumimoji="0" lang="en-US" sz="300" b="1" i="0" u="none" strike="noStrike" kern="1200" cap="none" spc="0" normalizeH="0" baseline="0" noProof="0">
                <a:ln>
                  <a:noFill/>
                </a:ln>
                <a:solidFill>
                  <a:srgbClr val="8F369B"/>
                </a:solidFill>
                <a:effectLst/>
                <a:uLnTx/>
                <a:uFillTx/>
                <a:latin typeface="Arial" charset="0"/>
                <a:ea typeface="ＭＳ Ｐゴシック" charset="0"/>
                <a:cs typeface="Arial Unicode MS" charset="0"/>
              </a:rPr>
              <a:t> </a:t>
            </a:r>
            <a:br>
              <a:rPr kumimoji="0" lang="en-US" sz="900" b="1" i="0" u="none" strike="noStrike" kern="1200" cap="none" spc="0" normalizeH="0" baseline="0" noProof="0">
                <a:ln>
                  <a:noFill/>
                </a:ln>
                <a:solidFill>
                  <a:srgbClr val="8F369B"/>
                </a:solidFill>
                <a:effectLst/>
                <a:uLnTx/>
                <a:uFillTx/>
                <a:latin typeface="Arial" charset="0"/>
                <a:ea typeface="ＭＳ Ｐゴシック" charset="0"/>
                <a:cs typeface="Arial Unicode MS" charset="0"/>
              </a:rPr>
            </a:br>
            <a:r>
              <a:rPr kumimoji="0" lang="en-US" sz="900" b="1" i="0" u="none" strike="noStrike" kern="1200" cap="none" spc="0" normalizeH="0" baseline="0" noProof="0">
                <a:ln>
                  <a:noFill/>
                </a:ln>
                <a:solidFill>
                  <a:srgbClr val="8F369B"/>
                </a:solidFill>
                <a:effectLst/>
                <a:uLnTx/>
                <a:uFillTx/>
                <a:latin typeface="Arial" charset="0"/>
                <a:ea typeface="ＭＳ Ｐゴシック" charset="0"/>
                <a:cs typeface="Arial Unicode MS" charset="0"/>
              </a:rPr>
              <a:t>ANALYST</a:t>
            </a:r>
          </a:p>
        </p:txBody>
      </p:sp>
      <p:sp>
        <p:nvSpPr>
          <p:cNvPr id="21" name="TextBox 70">
            <a:extLst>
              <a:ext uri="{FF2B5EF4-FFF2-40B4-BE49-F238E27FC236}">
                <a16:creationId xmlns:a16="http://schemas.microsoft.com/office/drawing/2014/main" id="{CB29459F-3198-4B31-8EF7-5EC5F523C6E0}"/>
              </a:ext>
            </a:extLst>
          </p:cNvPr>
          <p:cNvSpPr txBox="1">
            <a:spLocks noChangeArrowheads="1"/>
          </p:cNvSpPr>
          <p:nvPr/>
        </p:nvSpPr>
        <p:spPr bwMode="auto">
          <a:xfrm>
            <a:off x="4168633" y="4452180"/>
            <a:ext cx="886556" cy="248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8791" tIns="54396" rIns="108791" bIns="54396">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marL="0" marR="0" lvl="0" indent="0" algn="l" defTabSz="1088776" rtl="0" eaLnBrk="1" fontAlgn="auto" latinLnBrk="0" hangingPunct="1">
              <a:lnSpc>
                <a:spcPct val="100000"/>
              </a:lnSpc>
              <a:spcBef>
                <a:spcPts val="0"/>
              </a:spcBef>
              <a:spcAft>
                <a:spcPts val="0"/>
              </a:spcAft>
              <a:buClr>
                <a:srgbClr val="F0AB00"/>
              </a:buClr>
              <a:buSzTx/>
              <a:buFontTx/>
              <a:buNone/>
              <a:tabLst/>
              <a:defRPr/>
            </a:pPr>
            <a:r>
              <a:rPr kumimoji="0" lang="en-US" sz="900" b="1" i="0" u="none" strike="noStrike" kern="1200" cap="none" spc="0" normalizeH="0" baseline="0" noProof="0">
                <a:ln>
                  <a:noFill/>
                </a:ln>
                <a:solidFill>
                  <a:srgbClr val="4FB81C"/>
                </a:solidFill>
                <a:effectLst/>
                <a:uLnTx/>
                <a:uFillTx/>
                <a:latin typeface="Arial" charset="0"/>
                <a:ea typeface="ＭＳ Ｐゴシック" charset="0"/>
                <a:cs typeface="Arial Unicode MS" charset="0"/>
              </a:rPr>
              <a:t>ARCHITECT</a:t>
            </a:r>
          </a:p>
        </p:txBody>
      </p:sp>
      <p:sp>
        <p:nvSpPr>
          <p:cNvPr id="22" name="Rectangle 21">
            <a:extLst>
              <a:ext uri="{FF2B5EF4-FFF2-40B4-BE49-F238E27FC236}">
                <a16:creationId xmlns:a16="http://schemas.microsoft.com/office/drawing/2014/main" id="{DAD9419E-D279-48C1-B7EC-302676FB2831}"/>
              </a:ext>
            </a:extLst>
          </p:cNvPr>
          <p:cNvSpPr/>
          <p:nvPr/>
        </p:nvSpPr>
        <p:spPr bwMode="gray">
          <a:xfrm>
            <a:off x="8748882" y="4632875"/>
            <a:ext cx="235291" cy="911899"/>
          </a:xfrm>
          <a:prstGeom prst="rect">
            <a:avLst/>
          </a:prstGeom>
          <a:solidFill>
            <a:srgbClr val="3090D5"/>
          </a:solidFill>
          <a:ln w="6350" algn="ctr">
            <a:noFill/>
            <a:miter lim="800000"/>
            <a:headEnd/>
            <a:tailEnd/>
          </a:ln>
        </p:spPr>
        <p:txBody>
          <a:bodyPr vert="vert270" lIns="89919" tIns="71936" rIns="89919" bIns="71936" anchor="ctr"/>
          <a:lstStyle/>
          <a:p>
            <a:pPr marL="0" marR="0" lvl="0" indent="0" algn="ctr" defTabSz="913543" rtl="0" eaLnBrk="1" fontAlgn="auto" latinLnBrk="0" hangingPunct="1">
              <a:lnSpc>
                <a:spcPct val="100000"/>
              </a:lnSpc>
              <a:spcBef>
                <a:spcPct val="50000"/>
              </a:spcBef>
              <a:spcAft>
                <a:spcPts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Demo/Test</a:t>
            </a:r>
          </a:p>
        </p:txBody>
      </p:sp>
      <p:sp>
        <p:nvSpPr>
          <p:cNvPr id="23" name="TextBox 22">
            <a:extLst>
              <a:ext uri="{FF2B5EF4-FFF2-40B4-BE49-F238E27FC236}">
                <a16:creationId xmlns:a16="http://schemas.microsoft.com/office/drawing/2014/main" id="{D047D7E7-A224-43F4-A93A-5057E2D90019}"/>
              </a:ext>
            </a:extLst>
          </p:cNvPr>
          <p:cNvSpPr txBox="1"/>
          <p:nvPr/>
        </p:nvSpPr>
        <p:spPr>
          <a:xfrm>
            <a:off x="7832071" y="4211508"/>
            <a:ext cx="728214" cy="184666"/>
          </a:xfrm>
          <a:prstGeom prst="rect">
            <a:avLst/>
          </a:prstGeom>
          <a:noFill/>
        </p:spPr>
        <p:txBody>
          <a:bodyPr wrap="square" lIns="0" tIns="0" rIns="0" bIns="0">
            <a:spAutoFit/>
          </a:bodyPr>
          <a:lstStyle/>
          <a:p>
            <a:pPr marL="0" marR="0" lvl="0" indent="0" algn="l" defTabSz="1087903" rtl="0" eaLnBrk="1" fontAlgn="auto" latinLnBrk="0" hangingPunct="1">
              <a:lnSpc>
                <a:spcPct val="100000"/>
              </a:lnSpc>
              <a:spcBef>
                <a:spcPct val="50000"/>
              </a:spcBef>
              <a:spcAft>
                <a:spcPts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Wave 1</a:t>
            </a:r>
          </a:p>
        </p:txBody>
      </p:sp>
      <p:sp>
        <p:nvSpPr>
          <p:cNvPr id="24" name="Rounded Rectangle 91">
            <a:extLst>
              <a:ext uri="{FF2B5EF4-FFF2-40B4-BE49-F238E27FC236}">
                <a16:creationId xmlns:a16="http://schemas.microsoft.com/office/drawing/2014/main" id="{16F2847A-6B2C-4626-A3A2-025A3BC7B498}"/>
              </a:ext>
            </a:extLst>
          </p:cNvPr>
          <p:cNvSpPr/>
          <p:nvPr/>
        </p:nvSpPr>
        <p:spPr bwMode="gray">
          <a:xfrm>
            <a:off x="530352" y="4430460"/>
            <a:ext cx="993688" cy="1116000"/>
          </a:xfrm>
          <a:prstGeom prst="roundRect">
            <a:avLst>
              <a:gd name="adj" fmla="val 10070"/>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89956" tIns="71964" rIns="89956" bIns="71964" rtlCol="0" anchor="ctr"/>
          <a:lstStyle/>
          <a:p>
            <a:pPr marL="0" marR="0" lvl="0" indent="0" algn="ctr" defTabSz="913943"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endParaRPr>
          </a:p>
        </p:txBody>
      </p:sp>
      <p:sp>
        <p:nvSpPr>
          <p:cNvPr id="25" name="Rounded Rectangular Callout 92">
            <a:extLst>
              <a:ext uri="{FF2B5EF4-FFF2-40B4-BE49-F238E27FC236}">
                <a16:creationId xmlns:a16="http://schemas.microsoft.com/office/drawing/2014/main" id="{CCE54363-41EB-40FC-A4EA-E601494DA903}"/>
              </a:ext>
            </a:extLst>
          </p:cNvPr>
          <p:cNvSpPr/>
          <p:nvPr/>
        </p:nvSpPr>
        <p:spPr bwMode="gray">
          <a:xfrm>
            <a:off x="755178" y="3805958"/>
            <a:ext cx="774476" cy="409665"/>
          </a:xfrm>
          <a:prstGeom prst="wedgeRoundRectCallout">
            <a:avLst>
              <a:gd name="adj1" fmla="val -7066"/>
              <a:gd name="adj2" fmla="val 120642"/>
              <a:gd name="adj3" fmla="val 16667"/>
            </a:avLst>
          </a:prstGeom>
          <a:solidFill>
            <a:srgbClr val="A8A340"/>
          </a:solidFill>
          <a:ln w="6350" algn="ctr">
            <a:solidFill>
              <a:srgbClr val="FFFFFF">
                <a:lumMod val="75000"/>
              </a:srgbClr>
            </a:solidFill>
            <a:miter lim="800000"/>
            <a:headEnd/>
            <a:tailEnd/>
          </a:ln>
        </p:spPr>
        <p:txBody>
          <a:bodyPr lIns="71981" tIns="71981" rIns="71981" bIns="71981" rtlCol="0" anchor="ctr"/>
          <a:lstStyle/>
          <a:p>
            <a:pPr algn="ctr" defTabSz="914126" fontAlgn="base">
              <a:spcBef>
                <a:spcPct val="50000"/>
              </a:spcBef>
              <a:spcAft>
                <a:spcPct val="0"/>
              </a:spcAft>
              <a:buClr>
                <a:srgbClr val="F0AB00"/>
              </a:buClr>
              <a:buSzPct val="80000"/>
            </a:pPr>
            <a:r>
              <a:rPr lang="en-US" sz="1050" b="1" kern="0">
                <a:solidFill>
                  <a:schemeClr val="bg1"/>
                </a:solidFill>
                <a:latin typeface="Arial"/>
                <a:ea typeface="Arial Unicode MS" pitchFamily="34" charset="-128"/>
                <a:cs typeface="Arial Unicode MS" pitchFamily="34" charset="-128"/>
              </a:rPr>
              <a:t>Jump Start</a:t>
            </a:r>
          </a:p>
        </p:txBody>
      </p:sp>
      <p:sp>
        <p:nvSpPr>
          <p:cNvPr id="26" name="Rounded Rectangle 93">
            <a:extLst>
              <a:ext uri="{FF2B5EF4-FFF2-40B4-BE49-F238E27FC236}">
                <a16:creationId xmlns:a16="http://schemas.microsoft.com/office/drawing/2014/main" id="{EF7EE02A-0F88-4309-A6C6-15B4B932659C}"/>
              </a:ext>
            </a:extLst>
          </p:cNvPr>
          <p:cNvSpPr/>
          <p:nvPr/>
        </p:nvSpPr>
        <p:spPr bwMode="gray">
          <a:xfrm>
            <a:off x="1571376" y="4430460"/>
            <a:ext cx="534201" cy="1116000"/>
          </a:xfrm>
          <a:prstGeom prst="rect">
            <a:avLst/>
          </a:prstGeom>
          <a:noFill/>
          <a:ln w="12700" cap="flat" cmpd="sng" algn="ctr">
            <a:solidFill>
              <a:srgbClr val="8F369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89956" tIns="71964" rIns="89956" bIns="71964" rtlCol="0" anchor="ctr"/>
          <a:lstStyle/>
          <a:p>
            <a:pPr marL="0" marR="0" lvl="0" indent="0" algn="ctr" defTabSz="913943"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endParaRPr>
          </a:p>
        </p:txBody>
      </p:sp>
      <p:pic>
        <p:nvPicPr>
          <p:cNvPr id="27" name="Picture 2" descr="C:\Users\halltom\AppData\Local\Microsoft\Windows\Temporary Internet Files\Content.IE5\BLXJL19N\MC900432591[1].PNG">
            <a:extLst>
              <a:ext uri="{FF2B5EF4-FFF2-40B4-BE49-F238E27FC236}">
                <a16:creationId xmlns:a16="http://schemas.microsoft.com/office/drawing/2014/main" id="{75A5C647-D5B7-4FEF-A5C3-3E821867E5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912" y="3988311"/>
            <a:ext cx="799843" cy="801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feld 1">
            <a:extLst>
              <a:ext uri="{FF2B5EF4-FFF2-40B4-BE49-F238E27FC236}">
                <a16:creationId xmlns:a16="http://schemas.microsoft.com/office/drawing/2014/main" id="{9A09FFA6-7F84-4D44-82BC-D86B4DF42EE2}"/>
              </a:ext>
            </a:extLst>
          </p:cNvPr>
          <p:cNvSpPr txBox="1"/>
          <p:nvPr/>
        </p:nvSpPr>
        <p:spPr>
          <a:xfrm>
            <a:off x="1586204" y="4950740"/>
            <a:ext cx="519373" cy="323165"/>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Baseline</a:t>
            </a:r>
            <a:br>
              <a:rPr kumimoji="0" lang="en-US" sz="105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en-US" sz="105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Build</a:t>
            </a:r>
          </a:p>
        </p:txBody>
      </p:sp>
      <p:sp>
        <p:nvSpPr>
          <p:cNvPr id="30" name="Rectangle 29">
            <a:extLst>
              <a:ext uri="{FF2B5EF4-FFF2-40B4-BE49-F238E27FC236}">
                <a16:creationId xmlns:a16="http://schemas.microsoft.com/office/drawing/2014/main" id="{64A1108C-9474-4331-9E26-6613CDE21D4C}"/>
              </a:ext>
            </a:extLst>
          </p:cNvPr>
          <p:cNvSpPr/>
          <p:nvPr/>
        </p:nvSpPr>
        <p:spPr bwMode="auto">
          <a:xfrm>
            <a:off x="4236005" y="4430460"/>
            <a:ext cx="782375" cy="1116000"/>
          </a:xfrm>
          <a:prstGeom prst="rect">
            <a:avLst/>
          </a:prstGeom>
          <a:noFill/>
          <a:ln w="12700">
            <a:solidFill>
              <a:srgbClr val="4FB81C"/>
            </a:solid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89956" tIns="46777" rIns="89956" bIns="46777" anchor="b"/>
          <a:lstStyle/>
          <a:p>
            <a:pPr marL="0" marR="0" lvl="0" indent="0" algn="l" defTabSz="1087903" rtl="0" eaLnBrk="1" fontAlgn="auto" latinLnBrk="0" hangingPunct="1">
              <a:lnSpc>
                <a:spcPct val="100000"/>
              </a:lnSpc>
              <a:spcBef>
                <a:spcPts val="0"/>
              </a:spcBef>
              <a:spcAft>
                <a:spcPts val="0"/>
              </a:spcAft>
              <a:buClr>
                <a:srgbClr val="F0AB00"/>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Delta </a:t>
            </a:r>
            <a:br>
              <a:rPr kumimoji="0" lang="en-US" sz="1200" b="0" i="0" u="none" strike="noStrike" kern="1200" cap="none" spc="0" normalizeH="0" baseline="0" noProof="0">
                <a:ln>
                  <a:noFill/>
                </a:ln>
                <a:solidFill>
                  <a:srgbClr val="000000"/>
                </a:solidFill>
                <a:effectLst/>
                <a:uLnTx/>
                <a:uFillTx/>
                <a:latin typeface="Arial"/>
                <a:ea typeface="+mn-ea"/>
                <a:cs typeface="+mn-cs"/>
              </a:rPr>
            </a:br>
            <a:r>
              <a:rPr kumimoji="0" lang="en-US" sz="1200" b="0" i="0" u="none" strike="noStrike" kern="1200" cap="none" spc="0" normalizeH="0" baseline="0" noProof="0">
                <a:ln>
                  <a:noFill/>
                </a:ln>
                <a:solidFill>
                  <a:srgbClr val="000000"/>
                </a:solidFill>
                <a:effectLst/>
                <a:uLnTx/>
                <a:uFillTx/>
                <a:latin typeface="Arial"/>
                <a:ea typeface="+mn-ea"/>
                <a:cs typeface="+mn-cs"/>
              </a:rPr>
              <a:t>Design</a:t>
            </a:r>
          </a:p>
        </p:txBody>
      </p:sp>
      <p:sp>
        <p:nvSpPr>
          <p:cNvPr id="34" name="Rounded Rectangular Callout 92">
            <a:extLst>
              <a:ext uri="{FF2B5EF4-FFF2-40B4-BE49-F238E27FC236}">
                <a16:creationId xmlns:a16="http://schemas.microsoft.com/office/drawing/2014/main" id="{0C68E7C3-DFEF-48BB-8861-C2D9A2B90713}"/>
              </a:ext>
            </a:extLst>
          </p:cNvPr>
          <p:cNvSpPr/>
          <p:nvPr/>
        </p:nvSpPr>
        <p:spPr bwMode="gray">
          <a:xfrm>
            <a:off x="1593719" y="3566384"/>
            <a:ext cx="1570230" cy="653056"/>
          </a:xfrm>
          <a:prstGeom prst="wedgeRoundRectCallout">
            <a:avLst>
              <a:gd name="adj1" fmla="val -11919"/>
              <a:gd name="adj2" fmla="val 90823"/>
              <a:gd name="adj3" fmla="val 16667"/>
            </a:avLst>
          </a:prstGeom>
          <a:solidFill>
            <a:srgbClr val="8F369B"/>
          </a:solidFill>
          <a:ln>
            <a:solidFill>
              <a:srgbClr val="8F369B"/>
            </a:solidFill>
            <a:headEnd/>
            <a:tailEnd/>
          </a:ln>
          <a:effectLst/>
        </p:spPr>
        <p:style>
          <a:lnRef idx="1">
            <a:schemeClr val="accent3"/>
          </a:lnRef>
          <a:fillRef idx="3">
            <a:schemeClr val="accent3"/>
          </a:fillRef>
          <a:effectRef idx="2">
            <a:schemeClr val="accent3"/>
          </a:effectRef>
          <a:fontRef idx="minor">
            <a:schemeClr val="lt1"/>
          </a:fontRef>
        </p:style>
        <p:txBody>
          <a:bodyPr lIns="36000" tIns="36000" rIns="36000" bIns="36000" rtlCol="0" anchor="ctr"/>
          <a:lstStyle/>
          <a:p>
            <a:pPr marL="0" marR="0" lvl="0" indent="0" algn="ctr" defTabSz="913943"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Maintain Requirements / Validate Simplification Items</a:t>
            </a:r>
          </a:p>
        </p:txBody>
      </p:sp>
      <p:sp>
        <p:nvSpPr>
          <p:cNvPr id="35" name="Rounded Rectangular Callout 92">
            <a:extLst>
              <a:ext uri="{FF2B5EF4-FFF2-40B4-BE49-F238E27FC236}">
                <a16:creationId xmlns:a16="http://schemas.microsoft.com/office/drawing/2014/main" id="{6637E638-0E83-4E4B-B858-09504E73A7FF}"/>
              </a:ext>
            </a:extLst>
          </p:cNvPr>
          <p:cNvSpPr/>
          <p:nvPr/>
        </p:nvSpPr>
        <p:spPr bwMode="gray">
          <a:xfrm>
            <a:off x="2809492" y="1684922"/>
            <a:ext cx="1426514" cy="548849"/>
          </a:xfrm>
          <a:prstGeom prst="wedgeRoundRectCallout">
            <a:avLst>
              <a:gd name="adj1" fmla="val -7066"/>
              <a:gd name="adj2" fmla="val 113652"/>
              <a:gd name="adj3" fmla="val 16667"/>
            </a:avLst>
          </a:prstGeom>
          <a:solidFill>
            <a:srgbClr val="8F369B"/>
          </a:solidFill>
          <a:ln>
            <a:solidFill>
              <a:srgbClr val="8F369B"/>
            </a:solidFill>
            <a:headEnd/>
            <a:tailEnd/>
          </a:ln>
          <a:effectLst/>
        </p:spPr>
        <p:style>
          <a:lnRef idx="1">
            <a:schemeClr val="accent3"/>
          </a:lnRef>
          <a:fillRef idx="3">
            <a:schemeClr val="accent3"/>
          </a:fillRef>
          <a:effectRef idx="2">
            <a:schemeClr val="accent3"/>
          </a:effectRef>
          <a:fontRef idx="minor">
            <a:schemeClr val="lt1"/>
          </a:fontRef>
        </p:style>
        <p:txBody>
          <a:bodyPr lIns="89956" tIns="71964" rIns="89956" bIns="71964" rtlCol="0" anchor="ctr"/>
          <a:lstStyle/>
          <a:p>
            <a:pPr marL="0" marR="0" lvl="0" indent="0" algn="ctr" defTabSz="913943" rtl="0" eaLnBrk="1" fontAlgn="base" latinLnBrk="0" hangingPunct="1">
              <a:lnSpc>
                <a:spcPct val="100000"/>
              </a:lnSpc>
              <a:spcBef>
                <a:spcPct val="50000"/>
              </a:spcBef>
              <a:spcAft>
                <a:spcPct val="0"/>
              </a:spcAft>
              <a:buClr>
                <a:srgbClr val="F0AB00"/>
              </a:buClr>
              <a:buSzPct val="80000"/>
              <a:buFontTx/>
              <a:buNone/>
              <a:tabLst/>
              <a:defRPr/>
            </a:pPr>
            <a:r>
              <a:rPr kumimoji="0" lang="en-US" sz="1100" b="1"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Highlevel</a:t>
            </a:r>
            <a:r>
              <a:rPr kumimoji="0" lang="en-US" sz="11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Project Planning </a:t>
            </a:r>
          </a:p>
        </p:txBody>
      </p:sp>
      <p:cxnSp>
        <p:nvCxnSpPr>
          <p:cNvPr id="36" name="Straight Connector 42">
            <a:extLst>
              <a:ext uri="{FF2B5EF4-FFF2-40B4-BE49-F238E27FC236}">
                <a16:creationId xmlns:a16="http://schemas.microsoft.com/office/drawing/2014/main" id="{9CC69C81-7AC3-4AD6-86BF-F36055149E16}"/>
              </a:ext>
            </a:extLst>
          </p:cNvPr>
          <p:cNvCxnSpPr>
            <a:cxnSpLocks noChangeShapeType="1"/>
          </p:cNvCxnSpPr>
          <p:nvPr/>
        </p:nvCxnSpPr>
        <p:spPr bwMode="auto">
          <a:xfrm flipH="1" flipV="1">
            <a:off x="10171288" y="3075406"/>
            <a:ext cx="0" cy="2447766"/>
          </a:xfrm>
          <a:prstGeom prst="line">
            <a:avLst/>
          </a:prstGeom>
          <a:noFill/>
          <a:ln w="9525">
            <a:solidFill>
              <a:schemeClr val="accent2"/>
            </a:solidFill>
            <a:round/>
            <a:headEnd/>
            <a:tailEnd/>
          </a:ln>
        </p:spPr>
      </p:cxnSp>
      <p:sp>
        <p:nvSpPr>
          <p:cNvPr id="37" name="TextBox 70">
            <a:extLst>
              <a:ext uri="{FF2B5EF4-FFF2-40B4-BE49-F238E27FC236}">
                <a16:creationId xmlns:a16="http://schemas.microsoft.com/office/drawing/2014/main" id="{1A611237-2F07-494C-B060-7D6F77EA7C70}"/>
              </a:ext>
            </a:extLst>
          </p:cNvPr>
          <p:cNvSpPr txBox="1">
            <a:spLocks noChangeArrowheads="1"/>
          </p:cNvSpPr>
          <p:nvPr/>
        </p:nvSpPr>
        <p:spPr bwMode="auto">
          <a:xfrm>
            <a:off x="7776519" y="4456517"/>
            <a:ext cx="931440" cy="248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8791" tIns="54396" rIns="108791" bIns="54396">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marL="0" marR="0" lvl="0" indent="0" algn="l" defTabSz="1088776" rtl="0" eaLnBrk="1" fontAlgn="auto" latinLnBrk="0" hangingPunct="1">
              <a:lnSpc>
                <a:spcPct val="100000"/>
              </a:lnSpc>
              <a:spcBef>
                <a:spcPts val="0"/>
              </a:spcBef>
              <a:spcAft>
                <a:spcPts val="0"/>
              </a:spcAft>
              <a:buClr>
                <a:srgbClr val="F0AB00"/>
              </a:buClr>
              <a:buSzTx/>
              <a:buFontTx/>
              <a:buNone/>
              <a:tabLst/>
              <a:defRPr/>
            </a:pPr>
            <a:r>
              <a:rPr kumimoji="0" lang="en-US" sz="900" b="1" i="0" u="none" strike="noStrike" kern="1200" cap="none" spc="0" normalizeH="0" baseline="0" noProof="0">
                <a:ln>
                  <a:noFill/>
                </a:ln>
                <a:solidFill>
                  <a:srgbClr val="3090D5"/>
                </a:solidFill>
                <a:effectLst/>
                <a:uLnTx/>
                <a:uFillTx/>
                <a:latin typeface="Arial" charset="0"/>
                <a:ea typeface="ＭＳ Ｐゴシック" charset="0"/>
                <a:cs typeface="Arial Unicode MS" charset="0"/>
              </a:rPr>
              <a:t>DEVELOPER</a:t>
            </a:r>
          </a:p>
        </p:txBody>
      </p:sp>
      <p:cxnSp>
        <p:nvCxnSpPr>
          <p:cNvPr id="45" name="Straight Connector 42">
            <a:extLst>
              <a:ext uri="{FF2B5EF4-FFF2-40B4-BE49-F238E27FC236}">
                <a16:creationId xmlns:a16="http://schemas.microsoft.com/office/drawing/2014/main" id="{AF4ECD58-F645-46FE-9B1A-49AF0E102BA1}"/>
              </a:ext>
            </a:extLst>
          </p:cNvPr>
          <p:cNvCxnSpPr>
            <a:cxnSpLocks noChangeShapeType="1"/>
          </p:cNvCxnSpPr>
          <p:nvPr/>
        </p:nvCxnSpPr>
        <p:spPr bwMode="auto">
          <a:xfrm flipV="1">
            <a:off x="4206719" y="3080785"/>
            <a:ext cx="3525" cy="2470207"/>
          </a:xfrm>
          <a:prstGeom prst="line">
            <a:avLst/>
          </a:prstGeom>
          <a:noFill/>
          <a:ln w="9525">
            <a:solidFill>
              <a:schemeClr val="accent2"/>
            </a:solidFill>
            <a:round/>
            <a:headEnd/>
            <a:tailEnd/>
          </a:ln>
        </p:spPr>
      </p:cxnSp>
      <p:cxnSp>
        <p:nvCxnSpPr>
          <p:cNvPr id="46" name="Straight Connector 42">
            <a:extLst>
              <a:ext uri="{FF2B5EF4-FFF2-40B4-BE49-F238E27FC236}">
                <a16:creationId xmlns:a16="http://schemas.microsoft.com/office/drawing/2014/main" id="{D0456091-E65D-4C0A-B16A-B2858D7CBC8B}"/>
              </a:ext>
            </a:extLst>
          </p:cNvPr>
          <p:cNvCxnSpPr>
            <a:cxnSpLocks noChangeShapeType="1"/>
          </p:cNvCxnSpPr>
          <p:nvPr/>
        </p:nvCxnSpPr>
        <p:spPr bwMode="auto">
          <a:xfrm flipV="1">
            <a:off x="1547915" y="3080785"/>
            <a:ext cx="1379" cy="2467887"/>
          </a:xfrm>
          <a:prstGeom prst="line">
            <a:avLst/>
          </a:prstGeom>
          <a:noFill/>
          <a:ln w="9525">
            <a:solidFill>
              <a:schemeClr val="accent2"/>
            </a:solidFill>
            <a:round/>
            <a:headEnd/>
            <a:tailEnd/>
          </a:ln>
        </p:spPr>
      </p:cxnSp>
      <p:sp>
        <p:nvSpPr>
          <p:cNvPr id="48" name="TextBox 47">
            <a:extLst>
              <a:ext uri="{FF2B5EF4-FFF2-40B4-BE49-F238E27FC236}">
                <a16:creationId xmlns:a16="http://schemas.microsoft.com/office/drawing/2014/main" id="{9A349D45-12A5-4A18-9C0F-3C6B0D1AC78A}"/>
              </a:ext>
            </a:extLst>
          </p:cNvPr>
          <p:cNvSpPr txBox="1"/>
          <p:nvPr/>
        </p:nvSpPr>
        <p:spPr>
          <a:xfrm>
            <a:off x="6824987" y="5332009"/>
            <a:ext cx="95187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Sprint Planning</a:t>
            </a:r>
          </a:p>
        </p:txBody>
      </p:sp>
      <p:sp>
        <p:nvSpPr>
          <p:cNvPr id="49" name="TextBox 48">
            <a:extLst>
              <a:ext uri="{FF2B5EF4-FFF2-40B4-BE49-F238E27FC236}">
                <a16:creationId xmlns:a16="http://schemas.microsoft.com/office/drawing/2014/main" id="{B2677A3B-6C9D-4BC6-85F4-14110531F411}"/>
              </a:ext>
            </a:extLst>
          </p:cNvPr>
          <p:cNvSpPr txBox="1"/>
          <p:nvPr/>
        </p:nvSpPr>
        <p:spPr>
          <a:xfrm rot="16200000">
            <a:off x="6647075" y="4929695"/>
            <a:ext cx="540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Very High</a:t>
            </a:r>
          </a:p>
        </p:txBody>
      </p:sp>
      <p:sp>
        <p:nvSpPr>
          <p:cNvPr id="50" name="TextBox 49">
            <a:extLst>
              <a:ext uri="{FF2B5EF4-FFF2-40B4-BE49-F238E27FC236}">
                <a16:creationId xmlns:a16="http://schemas.microsoft.com/office/drawing/2014/main" id="{85C90E9B-2D3F-4D6D-9A80-F7AA3EFA272B}"/>
              </a:ext>
            </a:extLst>
          </p:cNvPr>
          <p:cNvSpPr txBox="1"/>
          <p:nvPr/>
        </p:nvSpPr>
        <p:spPr>
          <a:xfrm rot="16200000">
            <a:off x="6647075" y="4370998"/>
            <a:ext cx="540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High</a:t>
            </a:r>
          </a:p>
        </p:txBody>
      </p:sp>
      <p:sp>
        <p:nvSpPr>
          <p:cNvPr id="51" name="TextBox 50">
            <a:extLst>
              <a:ext uri="{FF2B5EF4-FFF2-40B4-BE49-F238E27FC236}">
                <a16:creationId xmlns:a16="http://schemas.microsoft.com/office/drawing/2014/main" id="{9101426A-0AAF-4B34-8F4D-63855D4F001B}"/>
              </a:ext>
            </a:extLst>
          </p:cNvPr>
          <p:cNvSpPr txBox="1"/>
          <p:nvPr/>
        </p:nvSpPr>
        <p:spPr>
          <a:xfrm rot="16200000">
            <a:off x="6683075" y="3848302"/>
            <a:ext cx="468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Medium</a:t>
            </a:r>
          </a:p>
        </p:txBody>
      </p:sp>
      <p:sp>
        <p:nvSpPr>
          <p:cNvPr id="52" name="TextBox 51">
            <a:extLst>
              <a:ext uri="{FF2B5EF4-FFF2-40B4-BE49-F238E27FC236}">
                <a16:creationId xmlns:a16="http://schemas.microsoft.com/office/drawing/2014/main" id="{38B2B465-5F6E-41AF-B2C5-51FD3B9BCA72}"/>
              </a:ext>
            </a:extLst>
          </p:cNvPr>
          <p:cNvSpPr txBox="1"/>
          <p:nvPr/>
        </p:nvSpPr>
        <p:spPr>
          <a:xfrm rot="16200000">
            <a:off x="6683076" y="3361606"/>
            <a:ext cx="468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Low</a:t>
            </a:r>
          </a:p>
        </p:txBody>
      </p:sp>
      <p:sp>
        <p:nvSpPr>
          <p:cNvPr id="53" name="TextBox 52">
            <a:extLst>
              <a:ext uri="{FF2B5EF4-FFF2-40B4-BE49-F238E27FC236}">
                <a16:creationId xmlns:a16="http://schemas.microsoft.com/office/drawing/2014/main" id="{1624685F-F811-47A5-ACB8-ADF243C7ACA3}"/>
              </a:ext>
            </a:extLst>
          </p:cNvPr>
          <p:cNvSpPr txBox="1"/>
          <p:nvPr/>
        </p:nvSpPr>
        <p:spPr>
          <a:xfrm>
            <a:off x="6810946" y="2644474"/>
            <a:ext cx="95187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Sprint Backlog</a:t>
            </a:r>
          </a:p>
        </p:txBody>
      </p:sp>
      <p:sp>
        <p:nvSpPr>
          <p:cNvPr id="54" name="TextBox 53">
            <a:extLst>
              <a:ext uri="{FF2B5EF4-FFF2-40B4-BE49-F238E27FC236}">
                <a16:creationId xmlns:a16="http://schemas.microsoft.com/office/drawing/2014/main" id="{A17C88C7-669D-4BF7-A6F6-F2F386F9F6C7}"/>
              </a:ext>
            </a:extLst>
          </p:cNvPr>
          <p:cNvSpPr txBox="1"/>
          <p:nvPr/>
        </p:nvSpPr>
        <p:spPr>
          <a:xfrm>
            <a:off x="6810946" y="2849449"/>
            <a:ext cx="95187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Work Items</a:t>
            </a:r>
          </a:p>
        </p:txBody>
      </p:sp>
      <p:cxnSp>
        <p:nvCxnSpPr>
          <p:cNvPr id="57" name="Straight Connector 56">
            <a:extLst>
              <a:ext uri="{FF2B5EF4-FFF2-40B4-BE49-F238E27FC236}">
                <a16:creationId xmlns:a16="http://schemas.microsoft.com/office/drawing/2014/main" id="{72BBD2A9-970D-4C43-A902-B982B2347ECC}"/>
              </a:ext>
            </a:extLst>
          </p:cNvPr>
          <p:cNvCxnSpPr>
            <a:cxnSpLocks/>
          </p:cNvCxnSpPr>
          <p:nvPr/>
        </p:nvCxnSpPr>
        <p:spPr>
          <a:xfrm>
            <a:off x="6805067" y="2819221"/>
            <a:ext cx="998975" cy="1"/>
          </a:xfrm>
          <a:prstGeom prst="line">
            <a:avLst/>
          </a:prstGeom>
          <a:ln w="12700">
            <a:solidFill>
              <a:srgbClr val="3090D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58" name="Table 58">
            <a:extLst>
              <a:ext uri="{FF2B5EF4-FFF2-40B4-BE49-F238E27FC236}">
                <a16:creationId xmlns:a16="http://schemas.microsoft.com/office/drawing/2014/main" id="{6ED4BA0C-D0A8-4B59-ACC3-229A7C7EB01E}"/>
              </a:ext>
            </a:extLst>
          </p:cNvPr>
          <p:cNvGraphicFramePr>
            <a:graphicFrameLocks noGrp="1"/>
          </p:cNvGraphicFramePr>
          <p:nvPr>
            <p:extLst>
              <p:ext uri="{D42A27DB-BD31-4B8C-83A1-F6EECF244321}">
                <p14:modId xmlns:p14="http://schemas.microsoft.com/office/powerpoint/2010/main" val="987602593"/>
              </p:ext>
            </p:extLst>
          </p:nvPr>
        </p:nvGraphicFramePr>
        <p:xfrm>
          <a:off x="7042696" y="2916255"/>
          <a:ext cx="682064" cy="2394216"/>
        </p:xfrm>
        <a:graphic>
          <a:graphicData uri="http://schemas.openxmlformats.org/drawingml/2006/table">
            <a:tbl>
              <a:tblPr firstRow="1" bandRow="1">
                <a:tableStyleId>{2D5ABB26-0587-4C30-8999-92F81FD0307C}</a:tableStyleId>
              </a:tblPr>
              <a:tblGrid>
                <a:gridCol w="341032">
                  <a:extLst>
                    <a:ext uri="{9D8B030D-6E8A-4147-A177-3AD203B41FA5}">
                      <a16:colId xmlns:a16="http://schemas.microsoft.com/office/drawing/2014/main" val="574013211"/>
                    </a:ext>
                  </a:extLst>
                </a:gridCol>
                <a:gridCol w="341032">
                  <a:extLst>
                    <a:ext uri="{9D8B030D-6E8A-4147-A177-3AD203B41FA5}">
                      <a16:colId xmlns:a16="http://schemas.microsoft.com/office/drawing/2014/main" val="2848641307"/>
                    </a:ext>
                  </a:extLst>
                </a:gridCol>
              </a:tblGrid>
              <a:tr h="266024">
                <a:tc>
                  <a:txBody>
                    <a:bodyPr/>
                    <a:lstStyle/>
                    <a:p>
                      <a:pPr algn="ctr"/>
                      <a:r>
                        <a:rPr lang="en-US" sz="700">
                          <a:solidFill>
                            <a:schemeClr val="bg1"/>
                          </a:solidFill>
                        </a:rPr>
                        <a:t>Value</a:t>
                      </a:r>
                    </a:p>
                  </a:txBody>
                  <a:tcPr marL="0" marR="36000" anchor="b"/>
                </a:tc>
                <a:tc>
                  <a:txBody>
                    <a:bodyPr/>
                    <a:lstStyle/>
                    <a:p>
                      <a:pPr algn="ctr"/>
                      <a:r>
                        <a:rPr lang="en-US" sz="700">
                          <a:solidFill>
                            <a:schemeClr val="bg1"/>
                          </a:solidFill>
                        </a:rPr>
                        <a:t>Story</a:t>
                      </a:r>
                    </a:p>
                  </a:txBody>
                  <a:tcPr marL="0" marR="36000" anchor="b"/>
                </a:tc>
                <a:extLst>
                  <a:ext uri="{0D108BD9-81ED-4DB2-BD59-A6C34878D82A}">
                    <a16:rowId xmlns:a16="http://schemas.microsoft.com/office/drawing/2014/main" val="7791711"/>
                  </a:ext>
                </a:extLst>
              </a:tr>
              <a:tr h="266024">
                <a:tc>
                  <a:txBody>
                    <a:bodyPr/>
                    <a:lstStyle/>
                    <a:p>
                      <a:pPr algn="r"/>
                      <a:r>
                        <a:rPr lang="en-US" sz="800">
                          <a:solidFill>
                            <a:schemeClr val="bg1"/>
                          </a:solidFill>
                        </a:rPr>
                        <a:t>20</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4</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0034904"/>
                  </a:ext>
                </a:extLst>
              </a:tr>
              <a:tr h="266024">
                <a:tc>
                  <a:txBody>
                    <a:bodyPr/>
                    <a:lstStyle/>
                    <a:p>
                      <a:pPr algn="r"/>
                      <a:r>
                        <a:rPr lang="en-US" sz="800">
                          <a:solidFill>
                            <a:schemeClr val="bg1"/>
                          </a:solidFill>
                        </a:rPr>
                        <a:t>5</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3</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62191750"/>
                  </a:ext>
                </a:extLst>
              </a:tr>
              <a:tr h="266024">
                <a:tc>
                  <a:txBody>
                    <a:bodyPr/>
                    <a:lstStyle/>
                    <a:p>
                      <a:pPr algn="r"/>
                      <a:r>
                        <a:rPr lang="en-US" sz="800">
                          <a:solidFill>
                            <a:schemeClr val="bg1"/>
                          </a:solidFill>
                        </a:rPr>
                        <a:t>4</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9</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22932249"/>
                  </a:ext>
                </a:extLst>
              </a:tr>
              <a:tr h="266024">
                <a:tc>
                  <a:txBody>
                    <a:bodyPr/>
                    <a:lstStyle/>
                    <a:p>
                      <a:pPr algn="r"/>
                      <a:r>
                        <a:rPr lang="en-US" sz="800">
                          <a:solidFill>
                            <a:schemeClr val="bg1"/>
                          </a:solidFill>
                        </a:rPr>
                        <a:t>12</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20</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401598099"/>
                  </a:ext>
                </a:extLst>
              </a:tr>
              <a:tr h="266024">
                <a:tc>
                  <a:txBody>
                    <a:bodyPr/>
                    <a:lstStyle/>
                    <a:p>
                      <a:pPr algn="r"/>
                      <a:r>
                        <a:rPr lang="en-US" sz="800">
                          <a:solidFill>
                            <a:schemeClr val="bg1"/>
                          </a:solidFill>
                        </a:rPr>
                        <a:t>15</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1</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59630312"/>
                  </a:ext>
                </a:extLst>
              </a:tr>
              <a:tr h="266024">
                <a:tc>
                  <a:txBody>
                    <a:bodyPr/>
                    <a:lstStyle/>
                    <a:p>
                      <a:pPr algn="r"/>
                      <a:r>
                        <a:rPr lang="en-US" sz="800">
                          <a:solidFill>
                            <a:schemeClr val="bg1"/>
                          </a:solidFill>
                        </a:rPr>
                        <a:t>2</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10</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71134882"/>
                  </a:ext>
                </a:extLst>
              </a:tr>
              <a:tr h="266024">
                <a:tc>
                  <a:txBody>
                    <a:bodyPr/>
                    <a:lstStyle/>
                    <a:p>
                      <a:pPr algn="r"/>
                      <a:r>
                        <a:rPr lang="en-US" sz="800">
                          <a:solidFill>
                            <a:schemeClr val="bg1"/>
                          </a:solidFill>
                        </a:rPr>
                        <a:t>4</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8</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526754774"/>
                  </a:ext>
                </a:extLst>
              </a:tr>
              <a:tr h="266024">
                <a:tc>
                  <a:txBody>
                    <a:bodyPr/>
                    <a:lstStyle/>
                    <a:p>
                      <a:pPr algn="r"/>
                      <a:r>
                        <a:rPr lang="en-US" sz="800">
                          <a:solidFill>
                            <a:schemeClr val="bg1"/>
                          </a:solidFill>
                        </a:rPr>
                        <a:t>3</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7</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190391119"/>
                  </a:ext>
                </a:extLst>
              </a:tr>
            </a:tbl>
          </a:graphicData>
        </a:graphic>
      </p:graphicFrame>
      <p:sp>
        <p:nvSpPr>
          <p:cNvPr id="62" name="Rectangle 61">
            <a:extLst>
              <a:ext uri="{FF2B5EF4-FFF2-40B4-BE49-F238E27FC236}">
                <a16:creationId xmlns:a16="http://schemas.microsoft.com/office/drawing/2014/main" id="{A0A107E9-2F9A-464E-837F-7138693840CF}"/>
              </a:ext>
            </a:extLst>
          </p:cNvPr>
          <p:cNvSpPr/>
          <p:nvPr/>
        </p:nvSpPr>
        <p:spPr bwMode="gray">
          <a:xfrm>
            <a:off x="5028858" y="2615905"/>
            <a:ext cx="979956" cy="2913176"/>
          </a:xfrm>
          <a:prstGeom prst="rect">
            <a:avLst/>
          </a:prstGeom>
          <a:noFill/>
          <a:ln w="9525" algn="ctr">
            <a:solidFill>
              <a:srgbClr val="4FB81C"/>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3" name="Rectangle 62">
            <a:extLst>
              <a:ext uri="{FF2B5EF4-FFF2-40B4-BE49-F238E27FC236}">
                <a16:creationId xmlns:a16="http://schemas.microsoft.com/office/drawing/2014/main" id="{CC245AE7-81B2-4BBC-8A15-E00D8C14B625}"/>
              </a:ext>
            </a:extLst>
          </p:cNvPr>
          <p:cNvSpPr/>
          <p:nvPr/>
        </p:nvSpPr>
        <p:spPr bwMode="gray">
          <a:xfrm>
            <a:off x="5028858" y="3000441"/>
            <a:ext cx="978443" cy="2291999"/>
          </a:xfrm>
          <a:prstGeom prst="rect">
            <a:avLst/>
          </a:prstGeom>
          <a:solidFill>
            <a:srgbClr val="4FB81C"/>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4" name="TextBox 63">
            <a:extLst>
              <a:ext uri="{FF2B5EF4-FFF2-40B4-BE49-F238E27FC236}">
                <a16:creationId xmlns:a16="http://schemas.microsoft.com/office/drawing/2014/main" id="{A103337C-88CF-44F4-87B8-7F9F7A55213E}"/>
              </a:ext>
            </a:extLst>
          </p:cNvPr>
          <p:cNvSpPr txBox="1"/>
          <p:nvPr/>
        </p:nvSpPr>
        <p:spPr>
          <a:xfrm>
            <a:off x="5042899" y="5333816"/>
            <a:ext cx="95187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Wave Planning</a:t>
            </a:r>
          </a:p>
        </p:txBody>
      </p:sp>
      <p:sp>
        <p:nvSpPr>
          <p:cNvPr id="65" name="TextBox 64">
            <a:extLst>
              <a:ext uri="{FF2B5EF4-FFF2-40B4-BE49-F238E27FC236}">
                <a16:creationId xmlns:a16="http://schemas.microsoft.com/office/drawing/2014/main" id="{AEFFF32C-06B0-420A-A45E-5482BCF98CEC}"/>
              </a:ext>
            </a:extLst>
          </p:cNvPr>
          <p:cNvSpPr txBox="1"/>
          <p:nvPr/>
        </p:nvSpPr>
        <p:spPr>
          <a:xfrm rot="16200000">
            <a:off x="4864987" y="4931502"/>
            <a:ext cx="540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Very High</a:t>
            </a:r>
          </a:p>
        </p:txBody>
      </p:sp>
      <p:sp>
        <p:nvSpPr>
          <p:cNvPr id="66" name="TextBox 65">
            <a:extLst>
              <a:ext uri="{FF2B5EF4-FFF2-40B4-BE49-F238E27FC236}">
                <a16:creationId xmlns:a16="http://schemas.microsoft.com/office/drawing/2014/main" id="{4A9120A8-820B-4DA4-8445-A666792D0DBD}"/>
              </a:ext>
            </a:extLst>
          </p:cNvPr>
          <p:cNvSpPr txBox="1"/>
          <p:nvPr/>
        </p:nvSpPr>
        <p:spPr>
          <a:xfrm rot="16200000">
            <a:off x="4864987" y="4373976"/>
            <a:ext cx="540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High</a:t>
            </a:r>
          </a:p>
        </p:txBody>
      </p:sp>
      <p:sp>
        <p:nvSpPr>
          <p:cNvPr id="67" name="TextBox 66">
            <a:extLst>
              <a:ext uri="{FF2B5EF4-FFF2-40B4-BE49-F238E27FC236}">
                <a16:creationId xmlns:a16="http://schemas.microsoft.com/office/drawing/2014/main" id="{E839C328-D073-4163-B5AD-774CA9E3F8AD}"/>
              </a:ext>
            </a:extLst>
          </p:cNvPr>
          <p:cNvSpPr txBox="1"/>
          <p:nvPr/>
        </p:nvSpPr>
        <p:spPr>
          <a:xfrm rot="16200000">
            <a:off x="4900987" y="3852449"/>
            <a:ext cx="468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Medium</a:t>
            </a:r>
          </a:p>
        </p:txBody>
      </p:sp>
      <p:sp>
        <p:nvSpPr>
          <p:cNvPr id="68" name="TextBox 67">
            <a:extLst>
              <a:ext uri="{FF2B5EF4-FFF2-40B4-BE49-F238E27FC236}">
                <a16:creationId xmlns:a16="http://schemas.microsoft.com/office/drawing/2014/main" id="{C6355FDA-B00A-4FDB-B260-8FD2C6125267}"/>
              </a:ext>
            </a:extLst>
          </p:cNvPr>
          <p:cNvSpPr txBox="1"/>
          <p:nvPr/>
        </p:nvSpPr>
        <p:spPr>
          <a:xfrm rot="16200000">
            <a:off x="4900988" y="3361606"/>
            <a:ext cx="468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Low</a:t>
            </a:r>
          </a:p>
        </p:txBody>
      </p:sp>
      <p:sp>
        <p:nvSpPr>
          <p:cNvPr id="69" name="TextBox 68">
            <a:extLst>
              <a:ext uri="{FF2B5EF4-FFF2-40B4-BE49-F238E27FC236}">
                <a16:creationId xmlns:a16="http://schemas.microsoft.com/office/drawing/2014/main" id="{04A36D80-A068-48DC-B582-F223B9BEBE39}"/>
              </a:ext>
            </a:extLst>
          </p:cNvPr>
          <p:cNvSpPr txBox="1"/>
          <p:nvPr/>
        </p:nvSpPr>
        <p:spPr>
          <a:xfrm>
            <a:off x="5028858" y="2646281"/>
            <a:ext cx="951874" cy="1384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Product Backlog</a:t>
            </a:r>
          </a:p>
        </p:txBody>
      </p:sp>
      <p:sp>
        <p:nvSpPr>
          <p:cNvPr id="70" name="TextBox 69">
            <a:extLst>
              <a:ext uri="{FF2B5EF4-FFF2-40B4-BE49-F238E27FC236}">
                <a16:creationId xmlns:a16="http://schemas.microsoft.com/office/drawing/2014/main" id="{9DCDA9A6-DD56-4FE3-AC64-524B35EC90EA}"/>
              </a:ext>
            </a:extLst>
          </p:cNvPr>
          <p:cNvSpPr txBox="1"/>
          <p:nvPr/>
        </p:nvSpPr>
        <p:spPr>
          <a:xfrm>
            <a:off x="5028858" y="2851256"/>
            <a:ext cx="95187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Work Packages</a:t>
            </a:r>
          </a:p>
        </p:txBody>
      </p:sp>
      <p:cxnSp>
        <p:nvCxnSpPr>
          <p:cNvPr id="71" name="Straight Connector 70">
            <a:extLst>
              <a:ext uri="{FF2B5EF4-FFF2-40B4-BE49-F238E27FC236}">
                <a16:creationId xmlns:a16="http://schemas.microsoft.com/office/drawing/2014/main" id="{1476CBA5-69FB-4229-9AA7-42C2D4CF1AE9}"/>
              </a:ext>
            </a:extLst>
          </p:cNvPr>
          <p:cNvCxnSpPr>
            <a:cxnSpLocks/>
          </p:cNvCxnSpPr>
          <p:nvPr/>
        </p:nvCxnSpPr>
        <p:spPr>
          <a:xfrm>
            <a:off x="5028858" y="2819221"/>
            <a:ext cx="978443" cy="0"/>
          </a:xfrm>
          <a:prstGeom prst="line">
            <a:avLst/>
          </a:prstGeom>
          <a:ln w="12700">
            <a:solidFill>
              <a:srgbClr val="4FB81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72" name="Table 58">
            <a:extLst>
              <a:ext uri="{FF2B5EF4-FFF2-40B4-BE49-F238E27FC236}">
                <a16:creationId xmlns:a16="http://schemas.microsoft.com/office/drawing/2014/main" id="{75C79FFA-6043-4169-A057-82FE712F3EE2}"/>
              </a:ext>
            </a:extLst>
          </p:cNvPr>
          <p:cNvGraphicFramePr>
            <a:graphicFrameLocks noGrp="1"/>
          </p:cNvGraphicFramePr>
          <p:nvPr>
            <p:extLst>
              <p:ext uri="{D42A27DB-BD31-4B8C-83A1-F6EECF244321}">
                <p14:modId xmlns:p14="http://schemas.microsoft.com/office/powerpoint/2010/main" val="431413932"/>
              </p:ext>
            </p:extLst>
          </p:nvPr>
        </p:nvGraphicFramePr>
        <p:xfrm>
          <a:off x="5260608" y="2918062"/>
          <a:ext cx="682064" cy="2394216"/>
        </p:xfrm>
        <a:graphic>
          <a:graphicData uri="http://schemas.openxmlformats.org/drawingml/2006/table">
            <a:tbl>
              <a:tblPr firstRow="1" bandRow="1">
                <a:tableStyleId>{2D5ABB26-0587-4C30-8999-92F81FD0307C}</a:tableStyleId>
              </a:tblPr>
              <a:tblGrid>
                <a:gridCol w="341032">
                  <a:extLst>
                    <a:ext uri="{9D8B030D-6E8A-4147-A177-3AD203B41FA5}">
                      <a16:colId xmlns:a16="http://schemas.microsoft.com/office/drawing/2014/main" val="574013211"/>
                    </a:ext>
                  </a:extLst>
                </a:gridCol>
                <a:gridCol w="341032">
                  <a:extLst>
                    <a:ext uri="{9D8B030D-6E8A-4147-A177-3AD203B41FA5}">
                      <a16:colId xmlns:a16="http://schemas.microsoft.com/office/drawing/2014/main" val="2848641307"/>
                    </a:ext>
                  </a:extLst>
                </a:gridCol>
              </a:tblGrid>
              <a:tr h="266024">
                <a:tc>
                  <a:txBody>
                    <a:bodyPr/>
                    <a:lstStyle/>
                    <a:p>
                      <a:pPr algn="ctr"/>
                      <a:r>
                        <a:rPr lang="en-US" sz="700">
                          <a:solidFill>
                            <a:schemeClr val="bg1"/>
                          </a:solidFill>
                        </a:rPr>
                        <a:t>Value</a:t>
                      </a:r>
                    </a:p>
                  </a:txBody>
                  <a:tcPr marL="0" marR="36000" anchor="b"/>
                </a:tc>
                <a:tc>
                  <a:txBody>
                    <a:bodyPr/>
                    <a:lstStyle/>
                    <a:p>
                      <a:pPr algn="ctr"/>
                      <a:r>
                        <a:rPr lang="en-US" sz="700">
                          <a:solidFill>
                            <a:schemeClr val="bg1"/>
                          </a:solidFill>
                        </a:rPr>
                        <a:t>Effort</a:t>
                      </a:r>
                    </a:p>
                  </a:txBody>
                  <a:tcPr marL="0" marR="36000" anchor="b"/>
                </a:tc>
                <a:extLst>
                  <a:ext uri="{0D108BD9-81ED-4DB2-BD59-A6C34878D82A}">
                    <a16:rowId xmlns:a16="http://schemas.microsoft.com/office/drawing/2014/main" val="7791711"/>
                  </a:ext>
                </a:extLst>
              </a:tr>
              <a:tr h="266024">
                <a:tc>
                  <a:txBody>
                    <a:bodyPr/>
                    <a:lstStyle/>
                    <a:p>
                      <a:pPr algn="r"/>
                      <a:r>
                        <a:rPr lang="en-US" sz="800">
                          <a:solidFill>
                            <a:schemeClr val="bg1"/>
                          </a:solidFill>
                        </a:rPr>
                        <a:t>15</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6</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0034904"/>
                  </a:ext>
                </a:extLst>
              </a:tr>
              <a:tr h="266024">
                <a:tc>
                  <a:txBody>
                    <a:bodyPr/>
                    <a:lstStyle/>
                    <a:p>
                      <a:pPr algn="r"/>
                      <a:r>
                        <a:rPr lang="en-US" sz="800">
                          <a:solidFill>
                            <a:schemeClr val="bg1"/>
                          </a:solidFill>
                        </a:rPr>
                        <a:t>18</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2</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62191750"/>
                  </a:ext>
                </a:extLst>
              </a:tr>
              <a:tr h="266024">
                <a:tc>
                  <a:txBody>
                    <a:bodyPr/>
                    <a:lstStyle/>
                    <a:p>
                      <a:pPr algn="r"/>
                      <a:r>
                        <a:rPr lang="en-US" sz="800">
                          <a:solidFill>
                            <a:schemeClr val="bg1"/>
                          </a:solidFill>
                        </a:rPr>
                        <a:t>1</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1</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22932249"/>
                  </a:ext>
                </a:extLst>
              </a:tr>
              <a:tr h="266024">
                <a:tc>
                  <a:txBody>
                    <a:bodyPr/>
                    <a:lstStyle/>
                    <a:p>
                      <a:pPr algn="r"/>
                      <a:r>
                        <a:rPr lang="en-US" sz="800">
                          <a:solidFill>
                            <a:schemeClr val="bg1"/>
                          </a:solidFill>
                        </a:rPr>
                        <a:t>5</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6</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401598099"/>
                  </a:ext>
                </a:extLst>
              </a:tr>
              <a:tr h="266024">
                <a:tc>
                  <a:txBody>
                    <a:bodyPr/>
                    <a:lstStyle/>
                    <a:p>
                      <a:pPr algn="r"/>
                      <a:r>
                        <a:rPr lang="en-US" sz="800">
                          <a:solidFill>
                            <a:schemeClr val="bg1"/>
                          </a:solidFill>
                        </a:rPr>
                        <a:t>13</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10</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59630312"/>
                  </a:ext>
                </a:extLst>
              </a:tr>
              <a:tr h="266024">
                <a:tc>
                  <a:txBody>
                    <a:bodyPr/>
                    <a:lstStyle/>
                    <a:p>
                      <a:pPr algn="r"/>
                      <a:r>
                        <a:rPr lang="en-US" sz="800">
                          <a:solidFill>
                            <a:schemeClr val="bg1"/>
                          </a:solidFill>
                        </a:rPr>
                        <a:t>4</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2</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71134882"/>
                  </a:ext>
                </a:extLst>
              </a:tr>
              <a:tr h="266024">
                <a:tc>
                  <a:txBody>
                    <a:bodyPr/>
                    <a:lstStyle/>
                    <a:p>
                      <a:pPr algn="r"/>
                      <a:r>
                        <a:rPr lang="en-US" sz="800">
                          <a:solidFill>
                            <a:schemeClr val="bg1"/>
                          </a:solidFill>
                        </a:rPr>
                        <a:t>8</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3</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526754774"/>
                  </a:ext>
                </a:extLst>
              </a:tr>
              <a:tr h="266024">
                <a:tc>
                  <a:txBody>
                    <a:bodyPr/>
                    <a:lstStyle/>
                    <a:p>
                      <a:pPr algn="r"/>
                      <a:r>
                        <a:rPr lang="en-US" sz="800">
                          <a:solidFill>
                            <a:schemeClr val="bg1"/>
                          </a:solidFill>
                        </a:rPr>
                        <a:t>4</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5</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190391119"/>
                  </a:ext>
                </a:extLst>
              </a:tr>
            </a:tbl>
          </a:graphicData>
        </a:graphic>
      </p:graphicFrame>
      <p:sp>
        <p:nvSpPr>
          <p:cNvPr id="73" name="Rectangle 72">
            <a:extLst>
              <a:ext uri="{FF2B5EF4-FFF2-40B4-BE49-F238E27FC236}">
                <a16:creationId xmlns:a16="http://schemas.microsoft.com/office/drawing/2014/main" id="{EC466E4F-0124-468E-8824-4021F1053993}"/>
              </a:ext>
            </a:extLst>
          </p:cNvPr>
          <p:cNvSpPr/>
          <p:nvPr/>
        </p:nvSpPr>
        <p:spPr bwMode="gray">
          <a:xfrm>
            <a:off x="3194001" y="2618916"/>
            <a:ext cx="979956" cy="2913176"/>
          </a:xfrm>
          <a:prstGeom prst="rect">
            <a:avLst/>
          </a:prstGeom>
          <a:noFill/>
          <a:ln w="9525" algn="ctr">
            <a:solidFill>
              <a:srgbClr val="8F369B"/>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4" name="Rectangle 73">
            <a:extLst>
              <a:ext uri="{FF2B5EF4-FFF2-40B4-BE49-F238E27FC236}">
                <a16:creationId xmlns:a16="http://schemas.microsoft.com/office/drawing/2014/main" id="{470FC82D-2D26-4D72-B844-C7D6FAFDC909}"/>
              </a:ext>
            </a:extLst>
          </p:cNvPr>
          <p:cNvSpPr/>
          <p:nvPr/>
        </p:nvSpPr>
        <p:spPr bwMode="gray">
          <a:xfrm>
            <a:off x="3194001" y="3003452"/>
            <a:ext cx="978443" cy="2291999"/>
          </a:xfrm>
          <a:prstGeom prst="rect">
            <a:avLst/>
          </a:prstGeom>
          <a:solidFill>
            <a:srgbClr val="8F369B"/>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5" name="TextBox 74">
            <a:extLst>
              <a:ext uri="{FF2B5EF4-FFF2-40B4-BE49-F238E27FC236}">
                <a16:creationId xmlns:a16="http://schemas.microsoft.com/office/drawing/2014/main" id="{3AB15D4D-6B93-4604-94F1-985DB7BC881C}"/>
              </a:ext>
            </a:extLst>
          </p:cNvPr>
          <p:cNvSpPr txBox="1"/>
          <p:nvPr/>
        </p:nvSpPr>
        <p:spPr>
          <a:xfrm>
            <a:off x="3208042" y="5336827"/>
            <a:ext cx="951874" cy="1384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Project Planning</a:t>
            </a:r>
          </a:p>
        </p:txBody>
      </p:sp>
      <p:sp>
        <p:nvSpPr>
          <p:cNvPr id="76" name="TextBox 75">
            <a:extLst>
              <a:ext uri="{FF2B5EF4-FFF2-40B4-BE49-F238E27FC236}">
                <a16:creationId xmlns:a16="http://schemas.microsoft.com/office/drawing/2014/main" id="{BA7F6C1E-322E-4B1C-BEFA-B92A804B0E90}"/>
              </a:ext>
            </a:extLst>
          </p:cNvPr>
          <p:cNvSpPr txBox="1"/>
          <p:nvPr/>
        </p:nvSpPr>
        <p:spPr>
          <a:xfrm rot="16200000">
            <a:off x="3030130" y="4934513"/>
            <a:ext cx="540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Very High</a:t>
            </a:r>
          </a:p>
        </p:txBody>
      </p:sp>
      <p:sp>
        <p:nvSpPr>
          <p:cNvPr id="77" name="TextBox 76">
            <a:extLst>
              <a:ext uri="{FF2B5EF4-FFF2-40B4-BE49-F238E27FC236}">
                <a16:creationId xmlns:a16="http://schemas.microsoft.com/office/drawing/2014/main" id="{CC5C2EB4-A29F-4675-BC62-C6584946E434}"/>
              </a:ext>
            </a:extLst>
          </p:cNvPr>
          <p:cNvSpPr txBox="1"/>
          <p:nvPr/>
        </p:nvSpPr>
        <p:spPr>
          <a:xfrm rot="16200000">
            <a:off x="3030130" y="4376987"/>
            <a:ext cx="540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High</a:t>
            </a:r>
          </a:p>
        </p:txBody>
      </p:sp>
      <p:sp>
        <p:nvSpPr>
          <p:cNvPr id="78" name="TextBox 77">
            <a:extLst>
              <a:ext uri="{FF2B5EF4-FFF2-40B4-BE49-F238E27FC236}">
                <a16:creationId xmlns:a16="http://schemas.microsoft.com/office/drawing/2014/main" id="{7EFBCE80-1435-43B0-8DE1-4C8709882B0D}"/>
              </a:ext>
            </a:extLst>
          </p:cNvPr>
          <p:cNvSpPr txBox="1"/>
          <p:nvPr/>
        </p:nvSpPr>
        <p:spPr>
          <a:xfrm rot="16200000">
            <a:off x="3066130" y="3855460"/>
            <a:ext cx="468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Medium</a:t>
            </a:r>
          </a:p>
        </p:txBody>
      </p:sp>
      <p:sp>
        <p:nvSpPr>
          <p:cNvPr id="79" name="TextBox 78">
            <a:extLst>
              <a:ext uri="{FF2B5EF4-FFF2-40B4-BE49-F238E27FC236}">
                <a16:creationId xmlns:a16="http://schemas.microsoft.com/office/drawing/2014/main" id="{0E89C552-E5E7-48DE-8826-588197245DCA}"/>
              </a:ext>
            </a:extLst>
          </p:cNvPr>
          <p:cNvSpPr txBox="1"/>
          <p:nvPr/>
        </p:nvSpPr>
        <p:spPr>
          <a:xfrm rot="16200000">
            <a:off x="3066131" y="3361606"/>
            <a:ext cx="468000" cy="123111"/>
          </a:xfrm>
          <a:prstGeom prst="rect">
            <a:avLst/>
          </a:prstGeom>
          <a:solidFill>
            <a:schemeClr val="bg1"/>
          </a:solidFill>
          <a:ln>
            <a:solidFill>
              <a:schemeClr val="bg1"/>
            </a:solidFill>
          </a:ln>
        </p:spPr>
        <p:txBody>
          <a:bodyPr wrap="square" lIns="0" tIns="0" rIns="0" bIns="0" rtlCol="0" anchor="ctr" anchorCtr="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Low</a:t>
            </a:r>
          </a:p>
        </p:txBody>
      </p:sp>
      <p:sp>
        <p:nvSpPr>
          <p:cNvPr id="80" name="TextBox 79">
            <a:extLst>
              <a:ext uri="{FF2B5EF4-FFF2-40B4-BE49-F238E27FC236}">
                <a16:creationId xmlns:a16="http://schemas.microsoft.com/office/drawing/2014/main" id="{EB3E5428-F625-488C-BA77-6EC473A80F7B}"/>
              </a:ext>
            </a:extLst>
          </p:cNvPr>
          <p:cNvSpPr txBox="1"/>
          <p:nvPr/>
        </p:nvSpPr>
        <p:spPr>
          <a:xfrm>
            <a:off x="3194001" y="2649292"/>
            <a:ext cx="951874" cy="1384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Initial Backlog</a:t>
            </a:r>
          </a:p>
        </p:txBody>
      </p:sp>
      <p:sp>
        <p:nvSpPr>
          <p:cNvPr id="81" name="TextBox 80">
            <a:extLst>
              <a:ext uri="{FF2B5EF4-FFF2-40B4-BE49-F238E27FC236}">
                <a16:creationId xmlns:a16="http://schemas.microsoft.com/office/drawing/2014/main" id="{EDFB998F-0694-4265-BBE9-AE179FC604BE}"/>
              </a:ext>
            </a:extLst>
          </p:cNvPr>
          <p:cNvSpPr txBox="1"/>
          <p:nvPr/>
        </p:nvSpPr>
        <p:spPr>
          <a:xfrm>
            <a:off x="3194001" y="2854267"/>
            <a:ext cx="951874"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Requirements</a:t>
            </a:r>
          </a:p>
        </p:txBody>
      </p:sp>
      <p:cxnSp>
        <p:nvCxnSpPr>
          <p:cNvPr id="82" name="Straight Connector 81">
            <a:extLst>
              <a:ext uri="{FF2B5EF4-FFF2-40B4-BE49-F238E27FC236}">
                <a16:creationId xmlns:a16="http://schemas.microsoft.com/office/drawing/2014/main" id="{2E36348A-0007-46AA-B4FD-42732C002846}"/>
              </a:ext>
            </a:extLst>
          </p:cNvPr>
          <p:cNvCxnSpPr>
            <a:cxnSpLocks/>
          </p:cNvCxnSpPr>
          <p:nvPr/>
        </p:nvCxnSpPr>
        <p:spPr>
          <a:xfrm>
            <a:off x="3194001" y="2822232"/>
            <a:ext cx="978443" cy="0"/>
          </a:xfrm>
          <a:prstGeom prst="line">
            <a:avLst/>
          </a:prstGeom>
          <a:ln w="12700">
            <a:solidFill>
              <a:srgbClr val="8F369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83" name="Table 58">
            <a:extLst>
              <a:ext uri="{FF2B5EF4-FFF2-40B4-BE49-F238E27FC236}">
                <a16:creationId xmlns:a16="http://schemas.microsoft.com/office/drawing/2014/main" id="{E70E0036-4614-47CA-8244-5018337F47C5}"/>
              </a:ext>
            </a:extLst>
          </p:cNvPr>
          <p:cNvGraphicFramePr>
            <a:graphicFrameLocks noGrp="1"/>
          </p:cNvGraphicFramePr>
          <p:nvPr>
            <p:extLst>
              <p:ext uri="{D42A27DB-BD31-4B8C-83A1-F6EECF244321}">
                <p14:modId xmlns:p14="http://schemas.microsoft.com/office/powerpoint/2010/main" val="2860146208"/>
              </p:ext>
            </p:extLst>
          </p:nvPr>
        </p:nvGraphicFramePr>
        <p:xfrm>
          <a:off x="3425751" y="2921073"/>
          <a:ext cx="682064" cy="2394216"/>
        </p:xfrm>
        <a:graphic>
          <a:graphicData uri="http://schemas.openxmlformats.org/drawingml/2006/table">
            <a:tbl>
              <a:tblPr firstRow="1" bandRow="1">
                <a:tableStyleId>{2D5ABB26-0587-4C30-8999-92F81FD0307C}</a:tableStyleId>
              </a:tblPr>
              <a:tblGrid>
                <a:gridCol w="341032">
                  <a:extLst>
                    <a:ext uri="{9D8B030D-6E8A-4147-A177-3AD203B41FA5}">
                      <a16:colId xmlns:a16="http://schemas.microsoft.com/office/drawing/2014/main" val="574013211"/>
                    </a:ext>
                  </a:extLst>
                </a:gridCol>
                <a:gridCol w="341032">
                  <a:extLst>
                    <a:ext uri="{9D8B030D-6E8A-4147-A177-3AD203B41FA5}">
                      <a16:colId xmlns:a16="http://schemas.microsoft.com/office/drawing/2014/main" val="2848641307"/>
                    </a:ext>
                  </a:extLst>
                </a:gridCol>
              </a:tblGrid>
              <a:tr h="266024">
                <a:tc>
                  <a:txBody>
                    <a:bodyPr/>
                    <a:lstStyle/>
                    <a:p>
                      <a:pPr algn="ctr"/>
                      <a:r>
                        <a:rPr lang="en-US" sz="700">
                          <a:solidFill>
                            <a:schemeClr val="bg1"/>
                          </a:solidFill>
                        </a:rPr>
                        <a:t>Value</a:t>
                      </a:r>
                    </a:p>
                  </a:txBody>
                  <a:tcPr marL="0" marR="36000" anchor="b"/>
                </a:tc>
                <a:tc>
                  <a:txBody>
                    <a:bodyPr/>
                    <a:lstStyle/>
                    <a:p>
                      <a:pPr algn="ctr"/>
                      <a:r>
                        <a:rPr lang="en-US" sz="700">
                          <a:solidFill>
                            <a:schemeClr val="bg1"/>
                          </a:solidFill>
                        </a:rPr>
                        <a:t>Effort</a:t>
                      </a:r>
                    </a:p>
                  </a:txBody>
                  <a:tcPr marL="0" marR="36000" anchor="b"/>
                </a:tc>
                <a:extLst>
                  <a:ext uri="{0D108BD9-81ED-4DB2-BD59-A6C34878D82A}">
                    <a16:rowId xmlns:a16="http://schemas.microsoft.com/office/drawing/2014/main" val="7791711"/>
                  </a:ext>
                </a:extLst>
              </a:tr>
              <a:tr h="266024">
                <a:tc>
                  <a:txBody>
                    <a:bodyPr/>
                    <a:lstStyle/>
                    <a:p>
                      <a:pPr algn="r"/>
                      <a:r>
                        <a:rPr lang="en-US" sz="800">
                          <a:solidFill>
                            <a:schemeClr val="bg1"/>
                          </a:solidFill>
                        </a:rPr>
                        <a:t>4</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8</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0034904"/>
                  </a:ext>
                </a:extLst>
              </a:tr>
              <a:tr h="266024">
                <a:tc>
                  <a:txBody>
                    <a:bodyPr/>
                    <a:lstStyle/>
                    <a:p>
                      <a:pPr algn="r"/>
                      <a:r>
                        <a:rPr lang="en-US" sz="800">
                          <a:solidFill>
                            <a:schemeClr val="bg1"/>
                          </a:solidFill>
                        </a:rPr>
                        <a:t>2</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10</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62191750"/>
                  </a:ext>
                </a:extLst>
              </a:tr>
              <a:tr h="266024">
                <a:tc>
                  <a:txBody>
                    <a:bodyPr/>
                    <a:lstStyle/>
                    <a:p>
                      <a:pPr algn="r"/>
                      <a:r>
                        <a:rPr lang="en-US" sz="800">
                          <a:solidFill>
                            <a:schemeClr val="bg1"/>
                          </a:solidFill>
                        </a:rPr>
                        <a:t>14</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7</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22932249"/>
                  </a:ext>
                </a:extLst>
              </a:tr>
              <a:tr h="266024">
                <a:tc>
                  <a:txBody>
                    <a:bodyPr/>
                    <a:lstStyle/>
                    <a:p>
                      <a:pPr algn="r"/>
                      <a:r>
                        <a:rPr lang="en-US" sz="800">
                          <a:solidFill>
                            <a:schemeClr val="bg1"/>
                          </a:solidFill>
                        </a:rPr>
                        <a:t>6</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9</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401598099"/>
                  </a:ext>
                </a:extLst>
              </a:tr>
              <a:tr h="266024">
                <a:tc>
                  <a:txBody>
                    <a:bodyPr/>
                    <a:lstStyle/>
                    <a:p>
                      <a:pPr algn="r"/>
                      <a:r>
                        <a:rPr lang="en-US" sz="800">
                          <a:solidFill>
                            <a:schemeClr val="bg1"/>
                          </a:solidFill>
                        </a:rPr>
                        <a:t>12</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20</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59630312"/>
                  </a:ext>
                </a:extLst>
              </a:tr>
              <a:tr h="266024">
                <a:tc>
                  <a:txBody>
                    <a:bodyPr/>
                    <a:lstStyle/>
                    <a:p>
                      <a:pPr algn="r"/>
                      <a:r>
                        <a:rPr lang="en-US" sz="800">
                          <a:solidFill>
                            <a:schemeClr val="bg1"/>
                          </a:solidFill>
                        </a:rPr>
                        <a:t>1</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20</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71134882"/>
                  </a:ext>
                </a:extLst>
              </a:tr>
              <a:tr h="266024">
                <a:tc>
                  <a:txBody>
                    <a:bodyPr/>
                    <a:lstStyle/>
                    <a:p>
                      <a:pPr algn="r"/>
                      <a:r>
                        <a:rPr lang="en-US" sz="800">
                          <a:solidFill>
                            <a:schemeClr val="bg1"/>
                          </a:solidFill>
                        </a:rPr>
                        <a:t>20</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8</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526754774"/>
                  </a:ext>
                </a:extLst>
              </a:tr>
              <a:tr h="266024">
                <a:tc>
                  <a:txBody>
                    <a:bodyPr/>
                    <a:lstStyle/>
                    <a:p>
                      <a:pPr algn="r"/>
                      <a:r>
                        <a:rPr lang="en-US" sz="800">
                          <a:solidFill>
                            <a:schemeClr val="bg1"/>
                          </a:solidFill>
                        </a:rPr>
                        <a:t>2</a:t>
                      </a:r>
                    </a:p>
                  </a:txBody>
                  <a:tcPr marL="0" marR="7200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tcPr>
                </a:tc>
                <a:tc>
                  <a:txBody>
                    <a:bodyPr/>
                    <a:lstStyle/>
                    <a:p>
                      <a:pPr algn="r"/>
                      <a:r>
                        <a:rPr lang="en-US" sz="800">
                          <a:solidFill>
                            <a:schemeClr val="bg1"/>
                          </a:solidFill>
                        </a:rPr>
                        <a:t>4</a:t>
                      </a:r>
                    </a:p>
                  </a:txBody>
                  <a:tcPr marL="0" marR="72000">
                    <a:lnL w="63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190391119"/>
                  </a:ext>
                </a:extLst>
              </a:tr>
            </a:tbl>
          </a:graphicData>
        </a:graphic>
      </p:graphicFrame>
      <p:sp>
        <p:nvSpPr>
          <p:cNvPr id="84" name="TextBox 70">
            <a:extLst>
              <a:ext uri="{FF2B5EF4-FFF2-40B4-BE49-F238E27FC236}">
                <a16:creationId xmlns:a16="http://schemas.microsoft.com/office/drawing/2014/main" id="{EA438F5C-60A0-43E4-B49E-DDE914CE75DB}"/>
              </a:ext>
            </a:extLst>
          </p:cNvPr>
          <p:cNvSpPr txBox="1">
            <a:spLocks noChangeArrowheads="1"/>
          </p:cNvSpPr>
          <p:nvPr/>
        </p:nvSpPr>
        <p:spPr bwMode="auto">
          <a:xfrm>
            <a:off x="5948518" y="4456517"/>
            <a:ext cx="816024" cy="248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8791" tIns="54396" rIns="108791" bIns="54396">
            <a:spAutoFit/>
          </a:bodyPr>
          <a:lstStyle>
            <a:lvl1pPr>
              <a:defRPr sz="2100">
                <a:solidFill>
                  <a:schemeClr val="tx1"/>
                </a:solidFill>
                <a:latin typeface="Arial" charset="0"/>
                <a:ea typeface="ＭＳ Ｐゴシック" charset="0"/>
              </a:defRPr>
            </a:lvl1pPr>
            <a:lvl2pPr marL="742950" indent="-285750">
              <a:buClr>
                <a:srgbClr val="FDB913"/>
              </a:buClr>
              <a:buSzPct val="100000"/>
              <a:buFont typeface="Wingdings" charset="0"/>
              <a:buChar char=""/>
              <a:defRPr sz="2100">
                <a:solidFill>
                  <a:schemeClr val="tx1"/>
                </a:solidFill>
                <a:latin typeface="Arial" charset="0"/>
                <a:ea typeface="ＭＳ Ｐゴシック" charset="0"/>
              </a:defRPr>
            </a:lvl2pPr>
            <a:lvl3pPr marL="1143000" indent="-228600">
              <a:buClr>
                <a:srgbClr val="666666"/>
              </a:buClr>
              <a:buSzPct val="80000"/>
              <a:buFont typeface="Wingdings" charset="0"/>
              <a:buChar char="n"/>
              <a:defRPr sz="1700">
                <a:solidFill>
                  <a:schemeClr val="tx1"/>
                </a:solidFill>
                <a:latin typeface="Arial" charset="0"/>
                <a:ea typeface="ＭＳ Ｐゴシック" charset="0"/>
              </a:defRPr>
            </a:lvl3pPr>
            <a:lvl4pPr marL="1600200" indent="-228600">
              <a:buClr>
                <a:srgbClr val="666666"/>
              </a:buClr>
              <a:buSzPct val="80000"/>
              <a:buFont typeface="Arial" charset="0"/>
              <a:buChar char=""/>
              <a:defRPr sz="1400">
                <a:solidFill>
                  <a:schemeClr val="tx1"/>
                </a:solidFill>
                <a:latin typeface="Arial" charset="0"/>
                <a:ea typeface="ＭＳ Ｐゴシック" charset="0"/>
              </a:defRPr>
            </a:lvl4pPr>
            <a:lvl5pPr marL="2057400" indent="-228600">
              <a:buClr>
                <a:srgbClr val="666666"/>
              </a:buClr>
              <a:buSzPct val="80000"/>
              <a:buFont typeface="Arial" charset="0"/>
              <a:buChar char=""/>
              <a:defRPr sz="1200">
                <a:solidFill>
                  <a:schemeClr val="tx1"/>
                </a:solidFill>
                <a:latin typeface="Arial" charset="0"/>
                <a:ea typeface="ＭＳ Ｐゴシック" charset="0"/>
              </a:defRPr>
            </a:lvl5pPr>
            <a:lvl6pPr marL="25146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6pPr>
            <a:lvl7pPr marL="29718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7pPr>
            <a:lvl8pPr marL="34290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8pPr>
            <a:lvl9pPr marL="3886200" indent="-228600" defTabSz="1087438" fontAlgn="base">
              <a:spcBef>
                <a:spcPct val="0"/>
              </a:spcBef>
              <a:spcAft>
                <a:spcPct val="0"/>
              </a:spcAft>
              <a:buClr>
                <a:srgbClr val="666666"/>
              </a:buClr>
              <a:buSzPct val="80000"/>
              <a:buFont typeface="Arial" charset="0"/>
              <a:buChar char=""/>
              <a:defRPr sz="1200">
                <a:solidFill>
                  <a:schemeClr val="tx1"/>
                </a:solidFill>
                <a:latin typeface="Arial" charset="0"/>
                <a:ea typeface="ＭＳ Ｐゴシック" charset="0"/>
              </a:defRPr>
            </a:lvl9pPr>
          </a:lstStyle>
          <a:p>
            <a:pPr marL="0" marR="0" lvl="0" indent="0" algn="l" defTabSz="1088776" rtl="0" eaLnBrk="1" fontAlgn="auto" latinLnBrk="0" hangingPunct="1">
              <a:lnSpc>
                <a:spcPct val="100000"/>
              </a:lnSpc>
              <a:spcBef>
                <a:spcPts val="0"/>
              </a:spcBef>
              <a:spcAft>
                <a:spcPts val="0"/>
              </a:spcAft>
              <a:buClr>
                <a:srgbClr val="F0AB00"/>
              </a:buClr>
              <a:buSzTx/>
              <a:buFontTx/>
              <a:buNone/>
              <a:tabLst/>
              <a:defRPr/>
            </a:pPr>
            <a:r>
              <a:rPr kumimoji="0" lang="en-US" sz="900" b="1" i="0" u="none" strike="noStrike" kern="1200" cap="none" spc="0" normalizeH="0" baseline="0" noProof="0">
                <a:ln>
                  <a:noFill/>
                </a:ln>
                <a:solidFill>
                  <a:srgbClr val="3090D5"/>
                </a:solidFill>
                <a:effectLst/>
                <a:uLnTx/>
                <a:uFillTx/>
                <a:latin typeface="Arial" charset="0"/>
                <a:ea typeface="ＭＳ Ｐゴシック" charset="0"/>
                <a:cs typeface="Arial Unicode MS" charset="0"/>
              </a:rPr>
              <a:t>DEV TEAM</a:t>
            </a:r>
          </a:p>
        </p:txBody>
      </p:sp>
      <p:sp>
        <p:nvSpPr>
          <p:cNvPr id="86" name="Rectangle 85">
            <a:extLst>
              <a:ext uri="{FF2B5EF4-FFF2-40B4-BE49-F238E27FC236}">
                <a16:creationId xmlns:a16="http://schemas.microsoft.com/office/drawing/2014/main" id="{11E94A83-7D76-42E5-9ABF-9B3422269C25}"/>
              </a:ext>
            </a:extLst>
          </p:cNvPr>
          <p:cNvSpPr/>
          <p:nvPr/>
        </p:nvSpPr>
        <p:spPr bwMode="auto">
          <a:xfrm>
            <a:off x="6015890" y="4430460"/>
            <a:ext cx="782375" cy="1116000"/>
          </a:xfrm>
          <a:prstGeom prst="rect">
            <a:avLst/>
          </a:prstGeom>
          <a:noFill/>
          <a:ln w="12700">
            <a:solidFill>
              <a:srgbClr val="3090D5"/>
            </a:solid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89956" tIns="46777" rIns="89956" bIns="46777" anchor="b"/>
          <a:lstStyle/>
          <a:p>
            <a:pPr marL="0" marR="0" lvl="0" indent="0" algn="l" defTabSz="1087903" rtl="0" eaLnBrk="1" fontAlgn="auto" latinLnBrk="0" hangingPunct="1">
              <a:lnSpc>
                <a:spcPct val="100000"/>
              </a:lnSpc>
              <a:spcBef>
                <a:spcPts val="0"/>
              </a:spcBef>
              <a:spcAft>
                <a:spcPts val="0"/>
              </a:spcAft>
              <a:buClr>
                <a:srgbClr val="F0AB00"/>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Sprint Planning Meeting</a:t>
            </a:r>
          </a:p>
        </p:txBody>
      </p:sp>
      <p:sp>
        <p:nvSpPr>
          <p:cNvPr id="90" name="Rounded Rectangular Callout 92">
            <a:extLst>
              <a:ext uri="{FF2B5EF4-FFF2-40B4-BE49-F238E27FC236}">
                <a16:creationId xmlns:a16="http://schemas.microsoft.com/office/drawing/2014/main" id="{5142CC66-A88A-4F43-A486-2D7949B44A52}"/>
              </a:ext>
            </a:extLst>
          </p:cNvPr>
          <p:cNvSpPr/>
          <p:nvPr/>
        </p:nvSpPr>
        <p:spPr bwMode="gray">
          <a:xfrm>
            <a:off x="4798827" y="1690190"/>
            <a:ext cx="1411936" cy="543581"/>
          </a:xfrm>
          <a:prstGeom prst="wedgeRoundRectCallout">
            <a:avLst>
              <a:gd name="adj1" fmla="val -7066"/>
              <a:gd name="adj2" fmla="val 120642"/>
              <a:gd name="adj3" fmla="val 16667"/>
            </a:avLst>
          </a:prstGeom>
          <a:solidFill>
            <a:srgbClr val="4FB81C"/>
          </a:solidFill>
          <a:ln>
            <a:solidFill>
              <a:srgbClr val="4FB81C"/>
            </a:solidFill>
            <a:headEnd/>
            <a:tailEnd/>
          </a:ln>
          <a:effectLst/>
        </p:spPr>
        <p:style>
          <a:lnRef idx="1">
            <a:schemeClr val="accent3"/>
          </a:lnRef>
          <a:fillRef idx="3">
            <a:schemeClr val="accent3"/>
          </a:fillRef>
          <a:effectRef idx="2">
            <a:schemeClr val="accent3"/>
          </a:effectRef>
          <a:fontRef idx="minor">
            <a:schemeClr val="lt1"/>
          </a:fontRef>
        </p:style>
        <p:txBody>
          <a:bodyPr lIns="89956" tIns="71964" rIns="89956" bIns="71964" rtlCol="0" anchor="ctr"/>
          <a:lstStyle/>
          <a:p>
            <a:pPr marL="0" marR="0" lvl="0" indent="0" algn="ctr" defTabSz="913943" rtl="0" eaLnBrk="1" fontAlgn="base" latinLnBrk="0" hangingPunct="1">
              <a:lnSpc>
                <a:spcPct val="100000"/>
              </a:lnSpc>
              <a:spcBef>
                <a:spcPct val="50000"/>
              </a:spcBef>
              <a:spcAft>
                <a:spcPct val="0"/>
              </a:spcAft>
              <a:buClr>
                <a:srgbClr val="F0AB00"/>
              </a:buClr>
              <a:buSzPct val="80000"/>
              <a:buFontTx/>
              <a:buNone/>
              <a:tabLst/>
              <a:defRPr/>
            </a:pPr>
            <a:r>
              <a:rPr kumimoji="0" lang="en-US" sz="11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Detailed Project Planning </a:t>
            </a:r>
          </a:p>
        </p:txBody>
      </p:sp>
      <p:sp>
        <p:nvSpPr>
          <p:cNvPr id="91" name="Rounded Rectangular Callout 92">
            <a:extLst>
              <a:ext uri="{FF2B5EF4-FFF2-40B4-BE49-F238E27FC236}">
                <a16:creationId xmlns:a16="http://schemas.microsoft.com/office/drawing/2014/main" id="{A0305C79-7F28-475A-AB13-AA05DEF98C1E}"/>
              </a:ext>
            </a:extLst>
          </p:cNvPr>
          <p:cNvSpPr/>
          <p:nvPr/>
        </p:nvSpPr>
        <p:spPr bwMode="gray">
          <a:xfrm>
            <a:off x="6457377" y="1690190"/>
            <a:ext cx="1659012" cy="543581"/>
          </a:xfrm>
          <a:prstGeom prst="wedgeRoundRectCallout">
            <a:avLst>
              <a:gd name="adj1" fmla="val -7066"/>
              <a:gd name="adj2" fmla="val 120642"/>
              <a:gd name="adj3" fmla="val 16667"/>
            </a:avLst>
          </a:prstGeom>
          <a:solidFill>
            <a:srgbClr val="3090D5"/>
          </a:solidFill>
          <a:ln>
            <a:solidFill>
              <a:srgbClr val="3090D5"/>
            </a:solidFill>
            <a:headEnd/>
            <a:tailEnd/>
          </a:ln>
          <a:effectLst/>
        </p:spPr>
        <p:style>
          <a:lnRef idx="1">
            <a:schemeClr val="accent3"/>
          </a:lnRef>
          <a:fillRef idx="3">
            <a:schemeClr val="accent3"/>
          </a:fillRef>
          <a:effectRef idx="2">
            <a:schemeClr val="accent3"/>
          </a:effectRef>
          <a:fontRef idx="minor">
            <a:schemeClr val="lt1"/>
          </a:fontRef>
        </p:style>
        <p:txBody>
          <a:bodyPr lIns="89956" tIns="71964" rIns="89956" bIns="71964" rtlCol="0" anchor="ctr"/>
          <a:lstStyle/>
          <a:p>
            <a:pPr marL="0" marR="0" lvl="0" indent="0" algn="ctr" defTabSz="913943" rtl="0" eaLnBrk="1" fontAlgn="base" latinLnBrk="0" hangingPunct="1">
              <a:lnSpc>
                <a:spcPct val="100000"/>
              </a:lnSpc>
              <a:spcBef>
                <a:spcPct val="50000"/>
              </a:spcBef>
              <a:spcAft>
                <a:spcPct val="0"/>
              </a:spcAft>
              <a:buClr>
                <a:srgbClr val="F0AB00"/>
              </a:buClr>
              <a:buSzPct val="80000"/>
              <a:buFontTx/>
              <a:buNone/>
              <a:tabLst/>
              <a:defRPr/>
            </a:pPr>
            <a:r>
              <a:rPr kumimoji="0" lang="en-US" sz="11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Detailed Development Planning</a:t>
            </a:r>
          </a:p>
        </p:txBody>
      </p:sp>
      <p:sp>
        <p:nvSpPr>
          <p:cNvPr id="92" name="Rectangle 91">
            <a:extLst>
              <a:ext uri="{FF2B5EF4-FFF2-40B4-BE49-F238E27FC236}">
                <a16:creationId xmlns:a16="http://schemas.microsoft.com/office/drawing/2014/main" id="{3F71A4E4-42CB-4624-8503-5FA9DB82016C}"/>
              </a:ext>
            </a:extLst>
          </p:cNvPr>
          <p:cNvSpPr/>
          <p:nvPr/>
        </p:nvSpPr>
        <p:spPr bwMode="auto">
          <a:xfrm>
            <a:off x="9025835" y="4430460"/>
            <a:ext cx="1131409" cy="1116000"/>
          </a:xfrm>
          <a:prstGeom prst="rect">
            <a:avLst/>
          </a:prstGeom>
          <a:noFill/>
          <a:ln w="12700">
            <a:solidFill>
              <a:schemeClr val="accent3"/>
            </a:solid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36000" tIns="0" rIns="36000" bIns="0" anchor="b"/>
          <a:lstStyle/>
          <a:p>
            <a:pPr marL="0" marR="0" lvl="0" indent="0" algn="l" defTabSz="1087903" rtl="0" eaLnBrk="1" fontAlgn="auto" latinLnBrk="0" hangingPunct="1">
              <a:lnSpc>
                <a:spcPct val="100000"/>
              </a:lnSpc>
              <a:spcBef>
                <a:spcPts val="0"/>
              </a:spcBef>
              <a:spcAft>
                <a:spcPts val="0"/>
              </a:spcAft>
              <a:buClr>
                <a:srgbClr val="F0AB00"/>
              </a:buClr>
              <a:buSzTx/>
              <a:buFontTx/>
              <a:buNone/>
              <a:tabLst/>
              <a:defRPr/>
            </a:pPr>
            <a:r>
              <a:rPr kumimoji="0" lang="en-US" sz="1100" b="0" i="0" u="sng" strike="noStrike" kern="1200" cap="none" spc="0" normalizeH="0" baseline="0" noProof="0">
                <a:ln>
                  <a:noFill/>
                </a:ln>
                <a:solidFill>
                  <a:srgbClr val="000000"/>
                </a:solidFill>
                <a:effectLst/>
                <a:uLnTx/>
                <a:uFillTx/>
                <a:latin typeface="Arial"/>
                <a:ea typeface="+mn-ea"/>
                <a:cs typeface="+mn-cs"/>
              </a:rPr>
              <a:t>Optional</a:t>
            </a:r>
            <a:r>
              <a:rPr kumimoji="0" lang="en-US" sz="1100" b="0" i="0" u="none" strike="noStrike" kern="1200" cap="none" spc="0" normalizeH="0" baseline="0" noProof="0">
                <a:ln>
                  <a:noFill/>
                </a:ln>
                <a:solidFill>
                  <a:srgbClr val="000000"/>
                </a:solidFill>
                <a:effectLst/>
                <a:uLnTx/>
                <a:uFillTx/>
                <a:latin typeface="Arial"/>
                <a:ea typeface="+mn-ea"/>
                <a:cs typeface="+mn-cs"/>
              </a:rPr>
              <a:t>: </a:t>
            </a:r>
          </a:p>
          <a:p>
            <a:pPr marL="0" marR="0" lvl="0" indent="0" algn="l" defTabSz="1087903" rtl="0" eaLnBrk="1" fontAlgn="auto" latinLnBrk="0" hangingPunct="1">
              <a:lnSpc>
                <a:spcPct val="100000"/>
              </a:lnSpc>
              <a:spcBef>
                <a:spcPts val="0"/>
              </a:spcBef>
              <a:spcAft>
                <a:spcPts val="0"/>
              </a:spcAft>
              <a:buClr>
                <a:srgbClr val="F0AB00"/>
              </a:buClr>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Repeat Delta Design / Sprint Planning Meeting for Wave 2</a:t>
            </a:r>
          </a:p>
        </p:txBody>
      </p:sp>
      <p:cxnSp>
        <p:nvCxnSpPr>
          <p:cNvPr id="93" name="Straight Connector 42">
            <a:extLst>
              <a:ext uri="{FF2B5EF4-FFF2-40B4-BE49-F238E27FC236}">
                <a16:creationId xmlns:a16="http://schemas.microsoft.com/office/drawing/2014/main" id="{839E2773-41F2-4C36-B989-4EF192D93763}"/>
              </a:ext>
            </a:extLst>
          </p:cNvPr>
          <p:cNvCxnSpPr>
            <a:cxnSpLocks noChangeShapeType="1"/>
          </p:cNvCxnSpPr>
          <p:nvPr/>
        </p:nvCxnSpPr>
        <p:spPr bwMode="auto">
          <a:xfrm flipH="1" flipV="1">
            <a:off x="10938184" y="3075406"/>
            <a:ext cx="0" cy="2447766"/>
          </a:xfrm>
          <a:prstGeom prst="line">
            <a:avLst/>
          </a:prstGeom>
          <a:noFill/>
          <a:ln w="9525">
            <a:solidFill>
              <a:schemeClr val="accent2"/>
            </a:solidFill>
            <a:round/>
            <a:headEnd/>
            <a:tailEnd/>
          </a:ln>
        </p:spPr>
      </p:cxnSp>
      <p:sp>
        <p:nvSpPr>
          <p:cNvPr id="85" name="Title 2">
            <a:extLst>
              <a:ext uri="{FF2B5EF4-FFF2-40B4-BE49-F238E27FC236}">
                <a16:creationId xmlns:a16="http://schemas.microsoft.com/office/drawing/2014/main" id="{04E02DF1-5993-40F8-A83D-16641E84E807}"/>
              </a:ext>
            </a:extLst>
          </p:cNvPr>
          <p:cNvSpPr>
            <a:spLocks noGrp="1"/>
          </p:cNvSpPr>
          <p:nvPr>
            <p:ph type="title"/>
          </p:nvPr>
        </p:nvSpPr>
        <p:spPr>
          <a:xfrm>
            <a:off x="504001" y="504000"/>
            <a:ext cx="11186476" cy="369332"/>
          </a:xfrm>
        </p:spPr>
        <p:txBody>
          <a:bodyPr/>
          <a:lstStyle/>
          <a:p>
            <a:r>
              <a:rPr lang="en-US"/>
              <a:t>Agile Project Execution with Focused Build</a:t>
            </a:r>
            <a:endParaRPr lang="en-US" sz="1699" b="0"/>
          </a:p>
        </p:txBody>
      </p:sp>
    </p:spTree>
    <p:extLst>
      <p:ext uri="{BB962C8B-B14F-4D97-AF65-F5344CB8AC3E}">
        <p14:creationId xmlns:p14="http://schemas.microsoft.com/office/powerpoint/2010/main" val="163270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3000" fill="hold" grpId="0" nodeType="clickEffect">
                                  <p:stCondLst>
                                    <p:cond delay="0"/>
                                  </p:stCondLst>
                                  <p:childTnLst>
                                    <p:animEffect transition="out" filter="fade">
                                      <p:cBhvr>
                                        <p:cTn id="6" dur="1000" tmFilter="0, 0; .2, .5; .8, .5; 1, 0"/>
                                        <p:tgtEl>
                                          <p:spTgt spid="90"/>
                                        </p:tgtEl>
                                      </p:cBhvr>
                                    </p:animEffect>
                                    <p:animScale>
                                      <p:cBhvr>
                                        <p:cTn id="7" dur="500" autoRev="1" fill="hold"/>
                                        <p:tgtEl>
                                          <p:spTgt spid="90"/>
                                        </p:tgtEl>
                                      </p:cBhvr>
                                      <p:by x="105000" y="105000"/>
                                    </p:animScale>
                                  </p:childTnLst>
                                </p:cTn>
                              </p:par>
                              <p:par>
                                <p:cTn id="8" presetID="26" presetClass="emph" presetSubtype="0" repeatCount="3000" fill="hold" grpId="0" nodeType="withEffect">
                                  <p:stCondLst>
                                    <p:cond delay="0"/>
                                  </p:stCondLst>
                                  <p:childTnLst>
                                    <p:animEffect transition="out" filter="fade">
                                      <p:cBhvr>
                                        <p:cTn id="9" dur="1000" tmFilter="0, 0; .2, .5; .8, .5; 1, 0"/>
                                        <p:tgtEl>
                                          <p:spTgt spid="35"/>
                                        </p:tgtEl>
                                      </p:cBhvr>
                                    </p:animEffect>
                                    <p:animScale>
                                      <p:cBhvr>
                                        <p:cTn id="10" dur="500" autoRev="1" fill="hold"/>
                                        <p:tgtEl>
                                          <p:spTgt spid="35"/>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repeatCount="3000" fill="hold" nodeType="clickEffect">
                                  <p:stCondLst>
                                    <p:cond delay="0"/>
                                  </p:stCondLst>
                                  <p:childTnLst>
                                    <p:animEffect transition="out" filter="fade">
                                      <p:cBhvr>
                                        <p:cTn id="14" dur="1000" tmFilter="0, 0; .2, .5; .8, .5; 1, 0"/>
                                        <p:tgtEl>
                                          <p:spTgt spid="83"/>
                                        </p:tgtEl>
                                      </p:cBhvr>
                                    </p:animEffect>
                                    <p:animScale>
                                      <p:cBhvr>
                                        <p:cTn id="15" dur="500" autoRev="1" fill="hold"/>
                                        <p:tgtEl>
                                          <p:spTgt spid="83"/>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repeatCount="3000" fill="hold" nodeType="clickEffect">
                                  <p:stCondLst>
                                    <p:cond delay="0"/>
                                  </p:stCondLst>
                                  <p:childTnLst>
                                    <p:animEffect transition="out" filter="fade">
                                      <p:cBhvr>
                                        <p:cTn id="19" dur="1000" tmFilter="0, 0; .2, .5; .8, .5; 1, 0"/>
                                        <p:tgtEl>
                                          <p:spTgt spid="72"/>
                                        </p:tgtEl>
                                      </p:cBhvr>
                                    </p:animEffect>
                                    <p:animScale>
                                      <p:cBhvr>
                                        <p:cTn id="20" dur="500" autoRev="1" fill="hold"/>
                                        <p:tgtEl>
                                          <p:spTgt spid="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8B3B-72D2-4FBD-829D-9A68D1A84E9C}"/>
              </a:ext>
            </a:extLst>
          </p:cNvPr>
          <p:cNvSpPr>
            <a:spLocks noGrp="1"/>
          </p:cNvSpPr>
          <p:nvPr>
            <p:ph type="title"/>
          </p:nvPr>
        </p:nvSpPr>
        <p:spPr/>
        <p:txBody>
          <a:bodyPr/>
          <a:lstStyle/>
          <a:p>
            <a:r>
              <a:rPr lang="en-US"/>
              <a:t>Logical Mapping of Simplification activities to Focused Build entities</a:t>
            </a:r>
          </a:p>
        </p:txBody>
      </p:sp>
      <p:sp>
        <p:nvSpPr>
          <p:cNvPr id="4" name="TextBox 3">
            <a:extLst>
              <a:ext uri="{FF2B5EF4-FFF2-40B4-BE49-F238E27FC236}">
                <a16:creationId xmlns:a16="http://schemas.microsoft.com/office/drawing/2014/main" id="{34FB4390-00EC-4F83-8E1E-A6EFB127B086}"/>
              </a:ext>
            </a:extLst>
          </p:cNvPr>
          <p:cNvSpPr txBox="1"/>
          <p:nvPr/>
        </p:nvSpPr>
        <p:spPr>
          <a:xfrm>
            <a:off x="1471591" y="1666539"/>
            <a:ext cx="1553310"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a:ea typeface="Arial Unicode MS" pitchFamily="34" charset="-128"/>
                <a:cs typeface="Arial Unicode MS" pitchFamily="34" charset="-128"/>
              </a:rPr>
              <a:t>Conversion Phases</a:t>
            </a:r>
          </a:p>
        </p:txBody>
      </p:sp>
      <p:graphicFrame>
        <p:nvGraphicFramePr>
          <p:cNvPr id="5" name="Diagram 4">
            <a:extLst>
              <a:ext uri="{FF2B5EF4-FFF2-40B4-BE49-F238E27FC236}">
                <a16:creationId xmlns:a16="http://schemas.microsoft.com/office/drawing/2014/main" id="{7936A9F8-FF79-44DE-9F3F-FE6D4C69CF11}"/>
              </a:ext>
            </a:extLst>
          </p:cNvPr>
          <p:cNvGraphicFramePr/>
          <p:nvPr/>
        </p:nvGraphicFramePr>
        <p:xfrm>
          <a:off x="708459" y="1866087"/>
          <a:ext cx="3199138" cy="945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6788BF4C-3395-45B2-B572-13AF19E5C30F}"/>
              </a:ext>
            </a:extLst>
          </p:cNvPr>
          <p:cNvGraphicFramePr/>
          <p:nvPr/>
        </p:nvGraphicFramePr>
        <p:xfrm>
          <a:off x="648677" y="5011835"/>
          <a:ext cx="3199138" cy="9452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a:extLst>
              <a:ext uri="{FF2B5EF4-FFF2-40B4-BE49-F238E27FC236}">
                <a16:creationId xmlns:a16="http://schemas.microsoft.com/office/drawing/2014/main" id="{6AA08C79-F5F7-41BD-A397-6EBB847EB59C}"/>
              </a:ext>
            </a:extLst>
          </p:cNvPr>
          <p:cNvSpPr txBox="1"/>
          <p:nvPr/>
        </p:nvSpPr>
        <p:spPr>
          <a:xfrm>
            <a:off x="674179" y="4881297"/>
            <a:ext cx="3236463" cy="21544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ea typeface="Arial Unicode MS" pitchFamily="34" charset="-128"/>
                <a:cs typeface="Arial Unicode MS" pitchFamily="34" charset="-128"/>
              </a:defRPr>
            </a:lvl1pPr>
          </a:lstStyle>
          <a:p>
            <a:r>
              <a:rPr lang="en-US"/>
              <a:t>Focused Build Project Waves / Releases</a:t>
            </a:r>
          </a:p>
        </p:txBody>
      </p:sp>
      <p:sp>
        <p:nvSpPr>
          <p:cNvPr id="8" name="Arrow: Down 7">
            <a:extLst>
              <a:ext uri="{FF2B5EF4-FFF2-40B4-BE49-F238E27FC236}">
                <a16:creationId xmlns:a16="http://schemas.microsoft.com/office/drawing/2014/main" id="{861CBCFB-1B1D-45A5-A118-493BDD9FED08}"/>
              </a:ext>
            </a:extLst>
          </p:cNvPr>
          <p:cNvSpPr/>
          <p:nvPr/>
        </p:nvSpPr>
        <p:spPr bwMode="gray">
          <a:xfrm>
            <a:off x="2007257" y="4227846"/>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2" name="Line 3">
            <a:extLst>
              <a:ext uri="{FF2B5EF4-FFF2-40B4-BE49-F238E27FC236}">
                <a16:creationId xmlns:a16="http://schemas.microsoft.com/office/drawing/2014/main" id="{BECB66F1-8741-499F-A24B-2CDDBFC1C524}"/>
              </a:ext>
            </a:extLst>
          </p:cNvPr>
          <p:cNvSpPr>
            <a:spLocks noChangeShapeType="1"/>
          </p:cNvSpPr>
          <p:nvPr/>
        </p:nvSpPr>
        <p:spPr bwMode="gray">
          <a:xfrm flipV="1">
            <a:off x="648677" y="5957113"/>
            <a:ext cx="3199138" cy="22817"/>
          </a:xfrm>
          <a:prstGeom prst="line">
            <a:avLst/>
          </a:prstGeom>
          <a:noFill/>
          <a:ln w="28575">
            <a:solidFill>
              <a:schemeClr val="accent3"/>
            </a:solidFill>
            <a:round/>
            <a:headEnd/>
            <a:tailEnd/>
          </a:ln>
          <a:effectLst/>
        </p:spPr>
        <p:txBody>
          <a:bodyPr wrap="none" lIns="90000" tIns="46800" rIns="90000" bIns="46800" anchor="ctr"/>
          <a:lstStyle/>
          <a:p>
            <a:endParaRPr lang="en-US"/>
          </a:p>
        </p:txBody>
      </p:sp>
      <p:sp>
        <p:nvSpPr>
          <p:cNvPr id="13" name="Diamond 12">
            <a:extLst>
              <a:ext uri="{FF2B5EF4-FFF2-40B4-BE49-F238E27FC236}">
                <a16:creationId xmlns:a16="http://schemas.microsoft.com/office/drawing/2014/main" id="{0F90D08A-6451-45D8-9A2F-C458518208C9}"/>
              </a:ext>
            </a:extLst>
          </p:cNvPr>
          <p:cNvSpPr/>
          <p:nvPr/>
        </p:nvSpPr>
        <p:spPr bwMode="gray">
          <a:xfrm>
            <a:off x="1569981" y="5849283"/>
            <a:ext cx="246606" cy="238475"/>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1.0</a:t>
            </a:r>
          </a:p>
        </p:txBody>
      </p:sp>
      <p:sp>
        <p:nvSpPr>
          <p:cNvPr id="14" name="Diamond 13">
            <a:extLst>
              <a:ext uri="{FF2B5EF4-FFF2-40B4-BE49-F238E27FC236}">
                <a16:creationId xmlns:a16="http://schemas.microsoft.com/office/drawing/2014/main" id="{1BEB6513-92E8-4AFB-B884-02042E57AF24}"/>
              </a:ext>
            </a:extLst>
          </p:cNvPr>
          <p:cNvSpPr/>
          <p:nvPr/>
        </p:nvSpPr>
        <p:spPr bwMode="gray">
          <a:xfrm>
            <a:off x="2585595" y="5840245"/>
            <a:ext cx="246606" cy="224591"/>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2.0</a:t>
            </a:r>
          </a:p>
        </p:txBody>
      </p:sp>
      <p:sp>
        <p:nvSpPr>
          <p:cNvPr id="15" name="Diamond 14">
            <a:extLst>
              <a:ext uri="{FF2B5EF4-FFF2-40B4-BE49-F238E27FC236}">
                <a16:creationId xmlns:a16="http://schemas.microsoft.com/office/drawing/2014/main" id="{43D896E7-B79A-43B8-9F08-53C42C4B701C}"/>
              </a:ext>
            </a:extLst>
          </p:cNvPr>
          <p:cNvSpPr/>
          <p:nvPr/>
        </p:nvSpPr>
        <p:spPr bwMode="gray">
          <a:xfrm>
            <a:off x="3724512" y="5840245"/>
            <a:ext cx="246606" cy="224591"/>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3.0</a:t>
            </a:r>
          </a:p>
        </p:txBody>
      </p:sp>
      <p:sp>
        <p:nvSpPr>
          <p:cNvPr id="16" name="TextBox 15">
            <a:extLst>
              <a:ext uri="{FF2B5EF4-FFF2-40B4-BE49-F238E27FC236}">
                <a16:creationId xmlns:a16="http://schemas.microsoft.com/office/drawing/2014/main" id="{59C1207C-A932-43FA-8805-3EFE60B2755C}"/>
              </a:ext>
            </a:extLst>
          </p:cNvPr>
          <p:cNvSpPr txBox="1"/>
          <p:nvPr/>
        </p:nvSpPr>
        <p:spPr>
          <a:xfrm>
            <a:off x="4669153" y="1666539"/>
            <a:ext cx="269785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err="1">
                <a:ea typeface="Arial Unicode MS" pitchFamily="34" charset="-128"/>
                <a:cs typeface="Arial Unicode MS" pitchFamily="34" charset="-128"/>
              </a:rPr>
              <a:t>LoB</a:t>
            </a:r>
            <a:r>
              <a:rPr lang="en-US" sz="1400" kern="0">
                <a:ea typeface="Arial Unicode MS" pitchFamily="34" charset="-128"/>
                <a:cs typeface="Arial Unicode MS" pitchFamily="34" charset="-128"/>
              </a:rPr>
              <a:t> / Technology / Business Area</a:t>
            </a:r>
          </a:p>
        </p:txBody>
      </p:sp>
      <p:graphicFrame>
        <p:nvGraphicFramePr>
          <p:cNvPr id="17" name="Diagram 16">
            <a:extLst>
              <a:ext uri="{FF2B5EF4-FFF2-40B4-BE49-F238E27FC236}">
                <a16:creationId xmlns:a16="http://schemas.microsoft.com/office/drawing/2014/main" id="{3E0493E6-0F4E-4628-9143-AAD0BE447E6C}"/>
              </a:ext>
            </a:extLst>
          </p:cNvPr>
          <p:cNvGraphicFramePr/>
          <p:nvPr/>
        </p:nvGraphicFramePr>
        <p:xfrm>
          <a:off x="4834946" y="2080483"/>
          <a:ext cx="2313354" cy="14520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Arrow: Down 17">
            <a:extLst>
              <a:ext uri="{FF2B5EF4-FFF2-40B4-BE49-F238E27FC236}">
                <a16:creationId xmlns:a16="http://schemas.microsoft.com/office/drawing/2014/main" id="{AA8F3680-29C7-49AF-93AD-C657C9FEAB34}"/>
              </a:ext>
            </a:extLst>
          </p:cNvPr>
          <p:cNvSpPr/>
          <p:nvPr/>
        </p:nvSpPr>
        <p:spPr bwMode="gray">
          <a:xfrm>
            <a:off x="5828678" y="4229982"/>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aphicFrame>
        <p:nvGraphicFramePr>
          <p:cNvPr id="19" name="Diagram 18">
            <a:extLst>
              <a:ext uri="{FF2B5EF4-FFF2-40B4-BE49-F238E27FC236}">
                <a16:creationId xmlns:a16="http://schemas.microsoft.com/office/drawing/2014/main" id="{A64C6C4D-320E-42D1-BB09-110C13D24D6B}"/>
              </a:ext>
            </a:extLst>
          </p:cNvPr>
          <p:cNvGraphicFramePr/>
          <p:nvPr/>
        </p:nvGraphicFramePr>
        <p:xfrm>
          <a:off x="5121416" y="5232317"/>
          <a:ext cx="1992861" cy="121585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0" name="TextBox 19">
            <a:extLst>
              <a:ext uri="{FF2B5EF4-FFF2-40B4-BE49-F238E27FC236}">
                <a16:creationId xmlns:a16="http://schemas.microsoft.com/office/drawing/2014/main" id="{13B9727E-5E64-4AEE-A8A6-39E3D1E4F671}"/>
              </a:ext>
            </a:extLst>
          </p:cNvPr>
          <p:cNvSpPr txBox="1"/>
          <p:nvPr/>
        </p:nvSpPr>
        <p:spPr>
          <a:xfrm>
            <a:off x="4988151" y="4773575"/>
            <a:ext cx="2378856" cy="430887"/>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ea typeface="Arial Unicode MS" pitchFamily="34" charset="-128"/>
                <a:cs typeface="Arial Unicode MS" pitchFamily="34" charset="-128"/>
              </a:defRPr>
            </a:lvl1pPr>
          </a:lstStyle>
          <a:p>
            <a:pPr algn="ctr"/>
            <a:r>
              <a:rPr lang="en-US"/>
              <a:t>Focused Build </a:t>
            </a:r>
            <a:br>
              <a:rPr lang="en-US"/>
            </a:br>
            <a:r>
              <a:rPr lang="en-US"/>
              <a:t>Master/Build Project Structure</a:t>
            </a:r>
          </a:p>
        </p:txBody>
      </p:sp>
      <p:sp>
        <p:nvSpPr>
          <p:cNvPr id="21" name="TextBox 20">
            <a:extLst>
              <a:ext uri="{FF2B5EF4-FFF2-40B4-BE49-F238E27FC236}">
                <a16:creationId xmlns:a16="http://schemas.microsoft.com/office/drawing/2014/main" id="{99D2525F-57DB-4750-A6EC-FA75ABD77E2C}"/>
              </a:ext>
            </a:extLst>
          </p:cNvPr>
          <p:cNvSpPr txBox="1"/>
          <p:nvPr/>
        </p:nvSpPr>
        <p:spPr>
          <a:xfrm>
            <a:off x="9541023" y="1666539"/>
            <a:ext cx="101630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a:ea typeface="Arial Unicode MS" pitchFamily="34" charset="-128"/>
                <a:cs typeface="Arial Unicode MS" pitchFamily="34" charset="-128"/>
              </a:rPr>
              <a:t>Activity Type</a:t>
            </a:r>
          </a:p>
        </p:txBody>
      </p:sp>
      <p:pic>
        <p:nvPicPr>
          <p:cNvPr id="22" name="Graphic 21" descr="List">
            <a:extLst>
              <a:ext uri="{FF2B5EF4-FFF2-40B4-BE49-F238E27FC236}">
                <a16:creationId xmlns:a16="http://schemas.microsoft.com/office/drawing/2014/main" id="{65B873E8-BA38-4D01-88DB-EBD1FB2EE3F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88466" y="2017902"/>
            <a:ext cx="697667" cy="697667"/>
          </a:xfrm>
          <a:prstGeom prst="rect">
            <a:avLst/>
          </a:prstGeom>
        </p:spPr>
      </p:pic>
      <p:pic>
        <p:nvPicPr>
          <p:cNvPr id="23" name="Graphic 22" descr="List">
            <a:extLst>
              <a:ext uri="{FF2B5EF4-FFF2-40B4-BE49-F238E27FC236}">
                <a16:creationId xmlns:a16="http://schemas.microsoft.com/office/drawing/2014/main" id="{B7F75B94-9299-45DE-A2A6-170E0D4B926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00342" y="2036171"/>
            <a:ext cx="697667" cy="697667"/>
          </a:xfrm>
          <a:prstGeom prst="rect">
            <a:avLst/>
          </a:prstGeom>
        </p:spPr>
      </p:pic>
      <p:pic>
        <p:nvPicPr>
          <p:cNvPr id="24" name="Graphic 23" descr="List">
            <a:extLst>
              <a:ext uri="{FF2B5EF4-FFF2-40B4-BE49-F238E27FC236}">
                <a16:creationId xmlns:a16="http://schemas.microsoft.com/office/drawing/2014/main" id="{DE7F334E-F85B-456C-A47C-B3E7E401A30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806870" y="2036170"/>
            <a:ext cx="697667" cy="697667"/>
          </a:xfrm>
          <a:prstGeom prst="rect">
            <a:avLst/>
          </a:prstGeom>
        </p:spPr>
      </p:pic>
      <p:sp>
        <p:nvSpPr>
          <p:cNvPr id="25" name="TextBox 24">
            <a:extLst>
              <a:ext uri="{FF2B5EF4-FFF2-40B4-BE49-F238E27FC236}">
                <a16:creationId xmlns:a16="http://schemas.microsoft.com/office/drawing/2014/main" id="{3D474C18-7DAD-4622-ADA3-F0BFA65556F9}"/>
              </a:ext>
            </a:extLst>
          </p:cNvPr>
          <p:cNvSpPr txBox="1"/>
          <p:nvPr/>
        </p:nvSpPr>
        <p:spPr>
          <a:xfrm>
            <a:off x="8430899" y="2760210"/>
            <a:ext cx="81280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Custom Code</a:t>
            </a:r>
            <a:br>
              <a:rPr lang="en-US" sz="1000" kern="0">
                <a:ea typeface="Arial Unicode MS" pitchFamily="34" charset="-128"/>
                <a:cs typeface="Arial Unicode MS" pitchFamily="34" charset="-128"/>
              </a:rPr>
            </a:br>
            <a:r>
              <a:rPr lang="en-US" sz="1000" kern="0">
                <a:ea typeface="Arial Unicode MS" pitchFamily="34" charset="-128"/>
                <a:cs typeface="Arial Unicode MS" pitchFamily="34" charset="-128"/>
              </a:rPr>
              <a:t> Adaption</a:t>
            </a:r>
          </a:p>
        </p:txBody>
      </p:sp>
      <p:sp>
        <p:nvSpPr>
          <p:cNvPr id="26" name="TextBox 25">
            <a:extLst>
              <a:ext uri="{FF2B5EF4-FFF2-40B4-BE49-F238E27FC236}">
                <a16:creationId xmlns:a16="http://schemas.microsoft.com/office/drawing/2014/main" id="{F1F0E99E-6136-4576-BA84-277766E8DE62}"/>
              </a:ext>
            </a:extLst>
          </p:cNvPr>
          <p:cNvSpPr txBox="1"/>
          <p:nvPr/>
        </p:nvSpPr>
        <p:spPr>
          <a:xfrm>
            <a:off x="8430899" y="3131783"/>
            <a:ext cx="812800" cy="4616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Customizing Configuration</a:t>
            </a:r>
            <a:br>
              <a:rPr lang="en-US" sz="1000" kern="0">
                <a:ea typeface="Arial Unicode MS" pitchFamily="34" charset="-128"/>
                <a:cs typeface="Arial Unicode MS" pitchFamily="34" charset="-128"/>
              </a:rPr>
            </a:br>
            <a:endParaRPr lang="en-US" sz="1000" kern="0">
              <a:ea typeface="Arial Unicode MS" pitchFamily="34" charset="-128"/>
              <a:cs typeface="Arial Unicode MS" pitchFamily="34" charset="-128"/>
            </a:endParaRPr>
          </a:p>
        </p:txBody>
      </p:sp>
      <p:sp>
        <p:nvSpPr>
          <p:cNvPr id="27" name="TextBox 26">
            <a:extLst>
              <a:ext uri="{FF2B5EF4-FFF2-40B4-BE49-F238E27FC236}">
                <a16:creationId xmlns:a16="http://schemas.microsoft.com/office/drawing/2014/main" id="{C92A2B8B-4BAE-405C-99CA-B1CFCBF161F6}"/>
              </a:ext>
            </a:extLst>
          </p:cNvPr>
          <p:cNvSpPr txBox="1"/>
          <p:nvPr/>
        </p:nvSpPr>
        <p:spPr>
          <a:xfrm>
            <a:off x="8430899" y="3532554"/>
            <a:ext cx="81280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Interface Adaption</a:t>
            </a:r>
          </a:p>
        </p:txBody>
      </p:sp>
      <p:sp>
        <p:nvSpPr>
          <p:cNvPr id="28" name="TextBox 27">
            <a:extLst>
              <a:ext uri="{FF2B5EF4-FFF2-40B4-BE49-F238E27FC236}">
                <a16:creationId xmlns:a16="http://schemas.microsoft.com/office/drawing/2014/main" id="{3F55DC20-820A-4655-838C-DD909AB331C1}"/>
              </a:ext>
            </a:extLst>
          </p:cNvPr>
          <p:cNvSpPr txBox="1"/>
          <p:nvPr/>
        </p:nvSpPr>
        <p:spPr>
          <a:xfrm>
            <a:off x="8430899" y="3933325"/>
            <a:ext cx="8128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a:t>
            </a:r>
          </a:p>
        </p:txBody>
      </p:sp>
      <p:sp>
        <p:nvSpPr>
          <p:cNvPr id="29" name="TextBox 28">
            <a:extLst>
              <a:ext uri="{FF2B5EF4-FFF2-40B4-BE49-F238E27FC236}">
                <a16:creationId xmlns:a16="http://schemas.microsoft.com/office/drawing/2014/main" id="{52271041-9672-4B82-A921-26E40281080C}"/>
              </a:ext>
            </a:extLst>
          </p:cNvPr>
          <p:cNvSpPr txBox="1"/>
          <p:nvPr/>
        </p:nvSpPr>
        <p:spPr>
          <a:xfrm>
            <a:off x="9593141" y="2907716"/>
            <a:ext cx="9120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Process Design Blueprint</a:t>
            </a:r>
          </a:p>
        </p:txBody>
      </p:sp>
      <p:sp>
        <p:nvSpPr>
          <p:cNvPr id="30" name="TextBox 29">
            <a:extLst>
              <a:ext uri="{FF2B5EF4-FFF2-40B4-BE49-F238E27FC236}">
                <a16:creationId xmlns:a16="http://schemas.microsoft.com/office/drawing/2014/main" id="{6B82A5F7-31BB-473E-9EF0-9578CB603B73}"/>
              </a:ext>
            </a:extLst>
          </p:cNvPr>
          <p:cNvSpPr txBox="1"/>
          <p:nvPr/>
        </p:nvSpPr>
        <p:spPr>
          <a:xfrm>
            <a:off x="9642775" y="3532554"/>
            <a:ext cx="81280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Business Decision</a:t>
            </a:r>
          </a:p>
        </p:txBody>
      </p:sp>
      <p:sp>
        <p:nvSpPr>
          <p:cNvPr id="32" name="TextBox 31">
            <a:extLst>
              <a:ext uri="{FF2B5EF4-FFF2-40B4-BE49-F238E27FC236}">
                <a16:creationId xmlns:a16="http://schemas.microsoft.com/office/drawing/2014/main" id="{E4CEE9B2-D68C-43BA-8144-78064973AB1F}"/>
              </a:ext>
            </a:extLst>
          </p:cNvPr>
          <p:cNvSpPr txBox="1"/>
          <p:nvPr/>
        </p:nvSpPr>
        <p:spPr>
          <a:xfrm>
            <a:off x="9642775" y="3933325"/>
            <a:ext cx="8128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a:t>
            </a:r>
          </a:p>
        </p:txBody>
      </p:sp>
      <p:sp>
        <p:nvSpPr>
          <p:cNvPr id="33" name="TextBox 32">
            <a:extLst>
              <a:ext uri="{FF2B5EF4-FFF2-40B4-BE49-F238E27FC236}">
                <a16:creationId xmlns:a16="http://schemas.microsoft.com/office/drawing/2014/main" id="{09BD537C-060C-4D4B-A761-9AABE6F98C45}"/>
              </a:ext>
            </a:extLst>
          </p:cNvPr>
          <p:cNvSpPr txBox="1"/>
          <p:nvPr/>
        </p:nvSpPr>
        <p:spPr>
          <a:xfrm>
            <a:off x="10757236" y="2907715"/>
            <a:ext cx="9120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Implementation project required</a:t>
            </a:r>
          </a:p>
        </p:txBody>
      </p:sp>
      <p:sp>
        <p:nvSpPr>
          <p:cNvPr id="34" name="Oval 33">
            <a:extLst>
              <a:ext uri="{FF2B5EF4-FFF2-40B4-BE49-F238E27FC236}">
                <a16:creationId xmlns:a16="http://schemas.microsoft.com/office/drawing/2014/main" id="{7E2EB5A2-0CD4-4305-93D6-866870EA4A93}"/>
              </a:ext>
            </a:extLst>
          </p:cNvPr>
          <p:cNvSpPr/>
          <p:nvPr/>
        </p:nvSpPr>
        <p:spPr bwMode="gray">
          <a:xfrm>
            <a:off x="8567440" y="5255167"/>
            <a:ext cx="539718" cy="506740"/>
          </a:xfrm>
          <a:prstGeom prst="ellipse">
            <a:avLst/>
          </a:prstGeom>
          <a:solidFill>
            <a:schemeClr val="bg1"/>
          </a:solidFill>
          <a:ln w="28575" algn="ctr">
            <a:solidFill>
              <a:srgbClr val="4FB81C"/>
            </a:solidFill>
            <a:miter lim="800000"/>
            <a:headEnd/>
            <a:tailEnd/>
          </a:ln>
        </p:spPr>
        <p:txBody>
          <a:bodyPr lIns="89954" tIns="71962" rIns="89954" bIns="71962" rtlCol="0" anchor="ctr"/>
          <a:lstStyle/>
          <a:p>
            <a:pPr algn="ctr" defTabSz="914126">
              <a:defRPr/>
            </a:pPr>
            <a:r>
              <a:rPr lang="en-US" sz="2398" kern="0">
                <a:solidFill>
                  <a:srgbClr val="4FB81C"/>
                </a:solidFill>
                <a:latin typeface="SAP-icons"/>
              </a:rPr>
              <a:t></a:t>
            </a:r>
          </a:p>
        </p:txBody>
      </p:sp>
      <p:sp>
        <p:nvSpPr>
          <p:cNvPr id="35" name="Oval 34">
            <a:extLst>
              <a:ext uri="{FF2B5EF4-FFF2-40B4-BE49-F238E27FC236}">
                <a16:creationId xmlns:a16="http://schemas.microsoft.com/office/drawing/2014/main" id="{9F05BC4D-4AD2-4A4F-8536-B2D075A24783}"/>
              </a:ext>
            </a:extLst>
          </p:cNvPr>
          <p:cNvSpPr>
            <a:spLocks noChangeAspect="1"/>
          </p:cNvSpPr>
          <p:nvPr/>
        </p:nvSpPr>
        <p:spPr bwMode="gray">
          <a:xfrm>
            <a:off x="9779175" y="5251958"/>
            <a:ext cx="540000" cy="507005"/>
          </a:xfrm>
          <a:prstGeom prst="ellipse">
            <a:avLst/>
          </a:prstGeom>
          <a:solidFill>
            <a:schemeClr val="bg1"/>
          </a:solidFill>
          <a:ln w="28575" algn="ctr">
            <a:solidFill>
              <a:srgbClr val="8F369B"/>
            </a:solidFill>
            <a:miter lim="800000"/>
            <a:headEnd/>
            <a:tailEnd/>
          </a:ln>
        </p:spPr>
        <p:txBody>
          <a:bodyPr lIns="90021" tIns="72017" rIns="90021" bIns="72017" rtlCol="0" anchor="ctr"/>
          <a:lstStyle/>
          <a:p>
            <a:pPr algn="ctr" defTabSz="914583"/>
            <a:r>
              <a:rPr lang="en-US" sz="2400">
                <a:solidFill>
                  <a:srgbClr val="8F369B"/>
                </a:solidFill>
                <a:latin typeface="SAP-icons"/>
              </a:rPr>
              <a:t></a:t>
            </a:r>
          </a:p>
        </p:txBody>
      </p:sp>
      <p:sp>
        <p:nvSpPr>
          <p:cNvPr id="36" name="TextBox 35">
            <a:extLst>
              <a:ext uri="{FF2B5EF4-FFF2-40B4-BE49-F238E27FC236}">
                <a16:creationId xmlns:a16="http://schemas.microsoft.com/office/drawing/2014/main" id="{4E2E41C2-4687-42ED-93AB-483856DD8393}"/>
              </a:ext>
            </a:extLst>
          </p:cNvPr>
          <p:cNvSpPr txBox="1"/>
          <p:nvPr/>
        </p:nvSpPr>
        <p:spPr>
          <a:xfrm>
            <a:off x="8452912" y="4749401"/>
            <a:ext cx="81280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Work Package</a:t>
            </a:r>
          </a:p>
        </p:txBody>
      </p:sp>
      <p:sp>
        <p:nvSpPr>
          <p:cNvPr id="37" name="TextBox 36">
            <a:extLst>
              <a:ext uri="{FF2B5EF4-FFF2-40B4-BE49-F238E27FC236}">
                <a16:creationId xmlns:a16="http://schemas.microsoft.com/office/drawing/2014/main" id="{0E6BCBB5-89D8-4C63-B354-A4BFD1E09C76}"/>
              </a:ext>
            </a:extLst>
          </p:cNvPr>
          <p:cNvSpPr txBox="1"/>
          <p:nvPr/>
        </p:nvSpPr>
        <p:spPr>
          <a:xfrm>
            <a:off x="9664788" y="4770410"/>
            <a:ext cx="8128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Requirement</a:t>
            </a:r>
          </a:p>
        </p:txBody>
      </p:sp>
      <p:sp>
        <p:nvSpPr>
          <p:cNvPr id="38" name="Oval 37">
            <a:extLst>
              <a:ext uri="{FF2B5EF4-FFF2-40B4-BE49-F238E27FC236}">
                <a16:creationId xmlns:a16="http://schemas.microsoft.com/office/drawing/2014/main" id="{9432C375-53EE-4206-AA5D-C7C7CA010970}"/>
              </a:ext>
            </a:extLst>
          </p:cNvPr>
          <p:cNvSpPr>
            <a:spLocks noChangeAspect="1"/>
          </p:cNvSpPr>
          <p:nvPr/>
        </p:nvSpPr>
        <p:spPr bwMode="gray">
          <a:xfrm>
            <a:off x="10943270" y="5220999"/>
            <a:ext cx="540000" cy="507005"/>
          </a:xfrm>
          <a:prstGeom prst="ellipse">
            <a:avLst/>
          </a:prstGeom>
          <a:solidFill>
            <a:schemeClr val="bg1"/>
          </a:solidFill>
          <a:ln w="28575" algn="ctr">
            <a:noFill/>
            <a:miter lim="800000"/>
            <a:headEnd/>
            <a:tailEnd/>
          </a:ln>
        </p:spPr>
        <p:txBody>
          <a:bodyPr lIns="90021" tIns="72017" rIns="90021" bIns="72017" rtlCol="0" anchor="ctr"/>
          <a:lstStyle/>
          <a:p>
            <a:pPr algn="ctr" defTabSz="914583"/>
            <a:r>
              <a:rPr lang="en-US" sz="4400">
                <a:solidFill>
                  <a:schemeClr val="accent1"/>
                </a:solidFill>
                <a:latin typeface="SAP-icons"/>
              </a:rPr>
              <a:t></a:t>
            </a:r>
          </a:p>
        </p:txBody>
      </p:sp>
      <p:sp>
        <p:nvSpPr>
          <p:cNvPr id="39" name="TextBox 38">
            <a:extLst>
              <a:ext uri="{FF2B5EF4-FFF2-40B4-BE49-F238E27FC236}">
                <a16:creationId xmlns:a16="http://schemas.microsoft.com/office/drawing/2014/main" id="{2437719E-34C1-4991-A55F-24690A7B284B}"/>
              </a:ext>
            </a:extLst>
          </p:cNvPr>
          <p:cNvSpPr txBox="1"/>
          <p:nvPr/>
        </p:nvSpPr>
        <p:spPr>
          <a:xfrm>
            <a:off x="10828883" y="4807011"/>
            <a:ext cx="8128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Build Project</a:t>
            </a:r>
          </a:p>
        </p:txBody>
      </p:sp>
      <p:cxnSp>
        <p:nvCxnSpPr>
          <p:cNvPr id="9" name="Straight Connector 8">
            <a:extLst>
              <a:ext uri="{FF2B5EF4-FFF2-40B4-BE49-F238E27FC236}">
                <a16:creationId xmlns:a16="http://schemas.microsoft.com/office/drawing/2014/main" id="{921C1C30-D9F0-4C50-A5FD-065588FB7380}"/>
              </a:ext>
            </a:extLst>
          </p:cNvPr>
          <p:cNvCxnSpPr/>
          <p:nvPr/>
        </p:nvCxnSpPr>
        <p:spPr>
          <a:xfrm>
            <a:off x="4409268" y="2386739"/>
            <a:ext cx="0" cy="3322012"/>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CDFC06-7B4F-4997-A8F5-7D6FFC66993D}"/>
              </a:ext>
            </a:extLst>
          </p:cNvPr>
          <p:cNvCxnSpPr/>
          <p:nvPr/>
        </p:nvCxnSpPr>
        <p:spPr>
          <a:xfrm>
            <a:off x="7986794" y="2407748"/>
            <a:ext cx="0" cy="3322012"/>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1691724B-ECB8-4C53-9811-B2B1C01BA6F6}"/>
              </a:ext>
            </a:extLst>
          </p:cNvPr>
          <p:cNvSpPr/>
          <p:nvPr/>
        </p:nvSpPr>
        <p:spPr bwMode="gray">
          <a:xfrm>
            <a:off x="8548130" y="4223940"/>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45" name="Arrow: Down 44">
            <a:extLst>
              <a:ext uri="{FF2B5EF4-FFF2-40B4-BE49-F238E27FC236}">
                <a16:creationId xmlns:a16="http://schemas.microsoft.com/office/drawing/2014/main" id="{A5C12996-7CDF-4384-BF67-89248502B238}"/>
              </a:ext>
            </a:extLst>
          </p:cNvPr>
          <p:cNvSpPr/>
          <p:nvPr/>
        </p:nvSpPr>
        <p:spPr bwMode="gray">
          <a:xfrm>
            <a:off x="9757228" y="4224145"/>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46" name="Arrow: Down 45">
            <a:extLst>
              <a:ext uri="{FF2B5EF4-FFF2-40B4-BE49-F238E27FC236}">
                <a16:creationId xmlns:a16="http://schemas.microsoft.com/office/drawing/2014/main" id="{68257AB1-B7FB-4B12-B7F6-3DBE3496A66F}"/>
              </a:ext>
            </a:extLst>
          </p:cNvPr>
          <p:cNvSpPr/>
          <p:nvPr/>
        </p:nvSpPr>
        <p:spPr bwMode="gray">
          <a:xfrm>
            <a:off x="10866534" y="4223940"/>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105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par>
                                <p:cTn id="46" presetID="22" presetClass="entr" presetSubtype="8"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left)">
                                      <p:cBhvr>
                                        <p:cTn id="71" dur="500"/>
                                        <p:tgtEl>
                                          <p:spTgt spid="35"/>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left)">
                                      <p:cBhvr>
                                        <p:cTn id="85" dur="500"/>
                                        <p:tgtEl>
                                          <p:spTgt spid="33"/>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left)">
                                      <p:cBhvr>
                                        <p:cTn id="88" dur="500"/>
                                        <p:tgtEl>
                                          <p:spTgt spid="38"/>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wipe(left)">
                                      <p:cBhvr>
                                        <p:cTn id="91" dur="500"/>
                                        <p:tgtEl>
                                          <p:spTgt spid="3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wipe(left)">
                                      <p:cBhvr>
                                        <p:cTn id="9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Graphic spid="17" grpId="0">
        <p:bldAsOne/>
      </p:bldGraphic>
      <p:bldP spid="18" grpId="0" animBg="1"/>
      <p:bldGraphic spid="19" grpId="0">
        <p:bldAsOne/>
      </p:bldGraphic>
      <p:bldP spid="20" grpId="0"/>
      <p:bldP spid="21" grpId="0"/>
      <p:bldP spid="25" grpId="0"/>
      <p:bldP spid="26" grpId="0"/>
      <p:bldP spid="27" grpId="0"/>
      <p:bldP spid="28" grpId="0"/>
      <p:bldP spid="29" grpId="0"/>
      <p:bldP spid="30" grpId="0"/>
      <p:bldP spid="32" grpId="0"/>
      <p:bldP spid="33" grpId="0"/>
      <p:bldP spid="34" grpId="0" animBg="1"/>
      <p:bldP spid="35" grpId="0" animBg="1"/>
      <p:bldP spid="36" grpId="0"/>
      <p:bldP spid="37" grpId="0"/>
      <p:bldP spid="38" grpId="0" animBg="1"/>
      <p:bldP spid="39" grpId="0"/>
      <p:bldP spid="44" grpId="0" animBg="1"/>
      <p:bldP spid="45" grpId="0" animBg="1"/>
      <p:bldP spid="4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23"/>
          <p:cNvSpPr txBox="1">
            <a:spLocks/>
          </p:cNvSpPr>
          <p:nvPr/>
        </p:nvSpPr>
        <p:spPr bwMode="gray">
          <a:xfrm>
            <a:off x="478028" y="512417"/>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kumimoji="0" lang="en-US" sz="2400" b="1" i="0" u="none" strike="noStrike" kern="1200" cap="none" spc="0" normalizeH="0" baseline="0" noProof="0">
                <a:ln>
                  <a:noFill/>
                </a:ln>
                <a:solidFill>
                  <a:srgbClr val="000000"/>
                </a:solidFill>
                <a:effectLst/>
                <a:uLnTx/>
                <a:uFillTx/>
                <a:latin typeface="Arial"/>
                <a:ea typeface="+mj-ea"/>
                <a:cs typeface="+mj-cs"/>
              </a:rPr>
              <a:t>Focused Build Methodology</a:t>
            </a:r>
            <a:br>
              <a:rPr kumimoji="0" lang="en-US" sz="2400" b="1" i="0" u="none" strike="noStrike" kern="1200" cap="none" spc="0" normalizeH="0" baseline="0" noProof="0">
                <a:ln>
                  <a:noFill/>
                </a:ln>
                <a:solidFill>
                  <a:srgbClr val="000000"/>
                </a:solidFill>
                <a:effectLst/>
                <a:uLnTx/>
                <a:uFillTx/>
                <a:latin typeface="Arial"/>
                <a:ea typeface="+mj-ea"/>
                <a:cs typeface="+mj-cs"/>
              </a:rPr>
            </a:br>
            <a:r>
              <a:rPr kumimoji="0" lang="en-US" sz="2000" b="0" i="0" u="none" strike="noStrike" kern="1200" cap="none" spc="0" normalizeH="0" baseline="0" noProof="0">
                <a:ln>
                  <a:noFill/>
                </a:ln>
                <a:solidFill>
                  <a:srgbClr val="000000"/>
                </a:solidFill>
                <a:effectLst/>
                <a:uLnTx/>
                <a:uFillTx/>
                <a:latin typeface="Arial"/>
                <a:ea typeface="+mj-ea"/>
                <a:cs typeface="+mj-cs"/>
              </a:rPr>
              <a:t>Simplification Item / Activity </a:t>
            </a:r>
            <a:r>
              <a:rPr lang="en-US" sz="2000" b="0">
                <a:solidFill>
                  <a:srgbClr val="000000"/>
                </a:solidFill>
                <a:latin typeface="Arial"/>
              </a:rPr>
              <a:t>H</a:t>
            </a:r>
            <a:r>
              <a:rPr lang="en-US" sz="2000" b="0">
                <a:solidFill>
                  <a:srgbClr val="000000"/>
                </a:solidFill>
              </a:rPr>
              <a:t>igh-level</a:t>
            </a:r>
            <a:r>
              <a:rPr lang="en-US">
                <a:solidFill>
                  <a:srgbClr val="000000"/>
                </a:solidFill>
              </a:rPr>
              <a:t> </a:t>
            </a:r>
            <a:r>
              <a:rPr kumimoji="0" lang="en-US" sz="2000" b="0" i="0" u="none" strike="noStrike" kern="1200" cap="none" spc="0" normalizeH="0" baseline="0" noProof="0">
                <a:ln>
                  <a:noFill/>
                </a:ln>
                <a:solidFill>
                  <a:srgbClr val="000000"/>
                </a:solidFill>
                <a:effectLst/>
                <a:uLnTx/>
                <a:uFillTx/>
                <a:latin typeface="Arial"/>
                <a:ea typeface="+mj-ea"/>
                <a:cs typeface="+mj-cs"/>
              </a:rPr>
              <a:t>Workflow</a:t>
            </a:r>
            <a:endParaRPr kumimoji="0" lang="en-US" sz="2400" b="1" i="0" u="none" strike="noStrike" kern="1200" cap="none" spc="0" normalizeH="0" baseline="0" noProof="0">
              <a:ln>
                <a:noFill/>
              </a:ln>
              <a:solidFill>
                <a:srgbClr val="000000"/>
              </a:solidFill>
              <a:effectLst/>
              <a:uLnTx/>
              <a:uFillTx/>
              <a:latin typeface="Arial"/>
              <a:ea typeface="+mj-ea"/>
              <a:cs typeface="+mj-cs"/>
            </a:endParaRPr>
          </a:p>
        </p:txBody>
      </p:sp>
      <p:cxnSp>
        <p:nvCxnSpPr>
          <p:cNvPr id="4" name="Straight Connector 3"/>
          <p:cNvCxnSpPr>
            <a:cxnSpLocks/>
          </p:cNvCxnSpPr>
          <p:nvPr/>
        </p:nvCxnSpPr>
        <p:spPr>
          <a:xfrm flipV="1">
            <a:off x="499711" y="5527387"/>
            <a:ext cx="10590276" cy="308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gray">
          <a:xfrm>
            <a:off x="4210190" y="4788168"/>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Approved</a:t>
            </a:r>
          </a:p>
        </p:txBody>
      </p:sp>
      <p:sp>
        <p:nvSpPr>
          <p:cNvPr id="7" name="Rectangle 6"/>
          <p:cNvSpPr/>
          <p:nvPr/>
        </p:nvSpPr>
        <p:spPr bwMode="gray">
          <a:xfrm>
            <a:off x="4991444" y="6050560"/>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Created</a:t>
            </a:r>
          </a:p>
        </p:txBody>
      </p:sp>
      <p:sp>
        <p:nvSpPr>
          <p:cNvPr id="8" name="Rectangle 7"/>
          <p:cNvSpPr/>
          <p:nvPr/>
        </p:nvSpPr>
        <p:spPr bwMode="gray">
          <a:xfrm>
            <a:off x="5990193" y="6050560"/>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Scoping</a:t>
            </a:r>
          </a:p>
        </p:txBody>
      </p:sp>
      <p:sp>
        <p:nvSpPr>
          <p:cNvPr id="12" name="Rectangle 11"/>
          <p:cNvSpPr/>
          <p:nvPr/>
        </p:nvSpPr>
        <p:spPr bwMode="gray">
          <a:xfrm>
            <a:off x="8384677" y="6050560"/>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Handed over to Release</a:t>
            </a:r>
          </a:p>
        </p:txBody>
      </p:sp>
      <p:sp>
        <p:nvSpPr>
          <p:cNvPr id="13" name="Rectangle 12"/>
          <p:cNvSpPr/>
          <p:nvPr/>
        </p:nvSpPr>
        <p:spPr bwMode="gray">
          <a:xfrm>
            <a:off x="9470043" y="6050560"/>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Productive/</a:t>
            </a:r>
            <a:b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b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Completed</a:t>
            </a:r>
          </a:p>
        </p:txBody>
      </p:sp>
      <p:sp>
        <p:nvSpPr>
          <p:cNvPr id="14" name="Rectangle 13"/>
          <p:cNvSpPr/>
          <p:nvPr/>
        </p:nvSpPr>
        <p:spPr bwMode="gray">
          <a:xfrm>
            <a:off x="6599708" y="4797986"/>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In Realization</a:t>
            </a:r>
          </a:p>
        </p:txBody>
      </p:sp>
      <p:sp>
        <p:nvSpPr>
          <p:cNvPr id="15" name="Rectangle 14"/>
          <p:cNvSpPr/>
          <p:nvPr/>
        </p:nvSpPr>
        <p:spPr bwMode="gray">
          <a:xfrm>
            <a:off x="8387882" y="4799312"/>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Realized</a:t>
            </a:r>
          </a:p>
        </p:txBody>
      </p:sp>
      <p:cxnSp>
        <p:nvCxnSpPr>
          <p:cNvPr id="39" name="Straight Arrow Connector 38"/>
          <p:cNvCxnSpPr>
            <a:cxnSpLocks/>
            <a:stCxn id="12" idx="0"/>
            <a:endCxn id="15" idx="2"/>
          </p:cNvCxnSpPr>
          <p:nvPr/>
        </p:nvCxnSpPr>
        <p:spPr>
          <a:xfrm flipV="1">
            <a:off x="8737515" y="5225876"/>
            <a:ext cx="3205" cy="824684"/>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99711" y="4509710"/>
            <a:ext cx="953787" cy="184666"/>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Requirements</a:t>
            </a:r>
          </a:p>
        </p:txBody>
      </p:sp>
      <p:sp>
        <p:nvSpPr>
          <p:cNvPr id="53" name="TextBox 52"/>
          <p:cNvSpPr txBox="1"/>
          <p:nvPr/>
        </p:nvSpPr>
        <p:spPr>
          <a:xfrm>
            <a:off x="499711" y="5638978"/>
            <a:ext cx="998671" cy="184666"/>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Work Package</a:t>
            </a:r>
          </a:p>
        </p:txBody>
      </p:sp>
      <p:sp>
        <p:nvSpPr>
          <p:cNvPr id="79" name="Rectangle 78"/>
          <p:cNvSpPr/>
          <p:nvPr/>
        </p:nvSpPr>
        <p:spPr bwMode="gray">
          <a:xfrm>
            <a:off x="9470043" y="3640459"/>
            <a:ext cx="705675" cy="426564"/>
          </a:xfrm>
          <a:prstGeom prst="rect">
            <a:avLst/>
          </a:prstGeom>
          <a:solidFill>
            <a:schemeClr val="bg1"/>
          </a:solidFill>
          <a:ln w="28575" algn="ctr">
            <a:solidFill>
              <a:schemeClr val="bg2">
                <a:lumMod val="75000"/>
              </a:schemeClr>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chemeClr val="bg1">
                    <a:lumMod val="50000"/>
                  </a:schemeClr>
                </a:solidFill>
                <a:effectLst/>
                <a:uLnTx/>
                <a:uFillTx/>
                <a:latin typeface="Arial"/>
                <a:ea typeface="Arial Unicode MS" pitchFamily="34" charset="-128"/>
                <a:cs typeface="Arial Unicode MS" pitchFamily="34" charset="-128"/>
              </a:rPr>
              <a:t>Completed</a:t>
            </a:r>
          </a:p>
        </p:txBody>
      </p:sp>
      <p:cxnSp>
        <p:nvCxnSpPr>
          <p:cNvPr id="83" name="Straight Arrow Connector 82"/>
          <p:cNvCxnSpPr>
            <a:cxnSpLocks/>
            <a:stCxn id="13" idx="0"/>
            <a:endCxn id="113" idx="2"/>
          </p:cNvCxnSpPr>
          <p:nvPr/>
        </p:nvCxnSpPr>
        <p:spPr>
          <a:xfrm flipV="1">
            <a:off x="9822881" y="5215022"/>
            <a:ext cx="0" cy="835538"/>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gray">
          <a:xfrm>
            <a:off x="7001490" y="6050560"/>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To Be Developed</a:t>
            </a:r>
          </a:p>
        </p:txBody>
      </p:sp>
      <p:cxnSp>
        <p:nvCxnSpPr>
          <p:cNvPr id="5" name="Straight Connector 4"/>
          <p:cNvCxnSpPr>
            <a:cxnSpLocks/>
          </p:cNvCxnSpPr>
          <p:nvPr/>
        </p:nvCxnSpPr>
        <p:spPr>
          <a:xfrm>
            <a:off x="507047" y="2165040"/>
            <a:ext cx="10598802" cy="247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D1499DB-DDD1-4EA7-BCA4-29FEE3ADA155}"/>
              </a:ext>
            </a:extLst>
          </p:cNvPr>
          <p:cNvCxnSpPr>
            <a:cxnSpLocks/>
            <a:stCxn id="7" idx="3"/>
            <a:endCxn id="8" idx="1"/>
          </p:cNvCxnSpPr>
          <p:nvPr/>
        </p:nvCxnSpPr>
        <p:spPr>
          <a:xfrm>
            <a:off x="5697119" y="6263842"/>
            <a:ext cx="293074"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F0F1E26-6A6B-4C6A-99CE-893483689949}"/>
              </a:ext>
            </a:extLst>
          </p:cNvPr>
          <p:cNvCxnSpPr>
            <a:cxnSpLocks/>
            <a:stCxn id="8" idx="3"/>
            <a:endCxn id="85" idx="1"/>
          </p:cNvCxnSpPr>
          <p:nvPr/>
        </p:nvCxnSpPr>
        <p:spPr>
          <a:xfrm>
            <a:off x="6695868" y="6263842"/>
            <a:ext cx="30562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80A8A47B-BAF5-44B2-9E7F-39746496D159}"/>
              </a:ext>
            </a:extLst>
          </p:cNvPr>
          <p:cNvSpPr txBox="1"/>
          <p:nvPr/>
        </p:nvSpPr>
        <p:spPr>
          <a:xfrm>
            <a:off x="499711" y="3261175"/>
            <a:ext cx="477695" cy="184666"/>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Project</a:t>
            </a:r>
          </a:p>
        </p:txBody>
      </p:sp>
      <p:cxnSp>
        <p:nvCxnSpPr>
          <p:cNvPr id="102" name="Straight Connector 101">
            <a:extLst>
              <a:ext uri="{FF2B5EF4-FFF2-40B4-BE49-F238E27FC236}">
                <a16:creationId xmlns:a16="http://schemas.microsoft.com/office/drawing/2014/main" id="{43F29AD8-EB7E-4EFD-8391-4CF05F56D33B}"/>
              </a:ext>
            </a:extLst>
          </p:cNvPr>
          <p:cNvCxnSpPr>
            <a:cxnSpLocks/>
          </p:cNvCxnSpPr>
          <p:nvPr/>
        </p:nvCxnSpPr>
        <p:spPr>
          <a:xfrm>
            <a:off x="499711" y="4386201"/>
            <a:ext cx="10606138" cy="351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C83CE1B-0D51-4564-9621-30F62CBBCCDC}"/>
              </a:ext>
            </a:extLst>
          </p:cNvPr>
          <p:cNvGrpSpPr/>
          <p:nvPr/>
        </p:nvGrpSpPr>
        <p:grpSpPr>
          <a:xfrm>
            <a:off x="7831294" y="6218379"/>
            <a:ext cx="429253" cy="100519"/>
            <a:chOff x="7885551" y="6218379"/>
            <a:chExt cx="429253" cy="100519"/>
          </a:xfrm>
        </p:grpSpPr>
        <p:sp>
          <p:nvSpPr>
            <p:cNvPr id="67" name="Oval 66">
              <a:extLst>
                <a:ext uri="{FF2B5EF4-FFF2-40B4-BE49-F238E27FC236}">
                  <a16:creationId xmlns:a16="http://schemas.microsoft.com/office/drawing/2014/main" id="{ED92129A-40C3-41AF-B673-6419B5D37408}"/>
                </a:ext>
              </a:extLst>
            </p:cNvPr>
            <p:cNvSpPr/>
            <p:nvPr/>
          </p:nvSpPr>
          <p:spPr bwMode="gray">
            <a:xfrm>
              <a:off x="7885551" y="6218379"/>
              <a:ext cx="105460" cy="100519"/>
            </a:xfrm>
            <a:prstGeom prst="ellipse">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8" name="Oval 67">
              <a:extLst>
                <a:ext uri="{FF2B5EF4-FFF2-40B4-BE49-F238E27FC236}">
                  <a16:creationId xmlns:a16="http://schemas.microsoft.com/office/drawing/2014/main" id="{4F571DC5-80F2-4444-9A72-0E44BB5C13E6}"/>
                </a:ext>
              </a:extLst>
            </p:cNvPr>
            <p:cNvSpPr/>
            <p:nvPr/>
          </p:nvSpPr>
          <p:spPr bwMode="gray">
            <a:xfrm>
              <a:off x="8047447" y="6218379"/>
              <a:ext cx="105460" cy="100519"/>
            </a:xfrm>
            <a:prstGeom prst="ellipse">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6" name="Oval 75">
              <a:extLst>
                <a:ext uri="{FF2B5EF4-FFF2-40B4-BE49-F238E27FC236}">
                  <a16:creationId xmlns:a16="http://schemas.microsoft.com/office/drawing/2014/main" id="{D5C0D623-9361-4636-9FB7-491656D1251D}"/>
                </a:ext>
              </a:extLst>
            </p:cNvPr>
            <p:cNvSpPr/>
            <p:nvPr/>
          </p:nvSpPr>
          <p:spPr bwMode="gray">
            <a:xfrm>
              <a:off x="8209344" y="6218379"/>
              <a:ext cx="105460" cy="100519"/>
            </a:xfrm>
            <a:prstGeom prst="ellipse">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77" name="TextBox 76">
            <a:extLst>
              <a:ext uri="{FF2B5EF4-FFF2-40B4-BE49-F238E27FC236}">
                <a16:creationId xmlns:a16="http://schemas.microsoft.com/office/drawing/2014/main" id="{A866C846-A0B1-4376-8FD3-7F94097B7BE0}"/>
              </a:ext>
            </a:extLst>
          </p:cNvPr>
          <p:cNvSpPr txBox="1"/>
          <p:nvPr/>
        </p:nvSpPr>
        <p:spPr>
          <a:xfrm>
            <a:off x="499711" y="2247010"/>
            <a:ext cx="487313" cy="184666"/>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Activity</a:t>
            </a:r>
          </a:p>
        </p:txBody>
      </p:sp>
      <p:sp>
        <p:nvSpPr>
          <p:cNvPr id="92" name="Rectangle 91">
            <a:extLst>
              <a:ext uri="{FF2B5EF4-FFF2-40B4-BE49-F238E27FC236}">
                <a16:creationId xmlns:a16="http://schemas.microsoft.com/office/drawing/2014/main" id="{3A94DE21-E87B-4F54-AFB2-23A3479A40F7}"/>
              </a:ext>
            </a:extLst>
          </p:cNvPr>
          <p:cNvSpPr/>
          <p:nvPr/>
        </p:nvSpPr>
        <p:spPr bwMode="gray">
          <a:xfrm>
            <a:off x="1510226" y="2658645"/>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Created</a:t>
            </a:r>
          </a:p>
        </p:txBody>
      </p:sp>
      <p:sp>
        <p:nvSpPr>
          <p:cNvPr id="95" name="Rectangle 94">
            <a:extLst>
              <a:ext uri="{FF2B5EF4-FFF2-40B4-BE49-F238E27FC236}">
                <a16:creationId xmlns:a16="http://schemas.microsoft.com/office/drawing/2014/main" id="{DC3D5D24-1E36-4025-BFDC-7428C644ACED}"/>
              </a:ext>
            </a:extLst>
          </p:cNvPr>
          <p:cNvSpPr/>
          <p:nvPr/>
        </p:nvSpPr>
        <p:spPr bwMode="gray">
          <a:xfrm>
            <a:off x="2497814" y="2658645"/>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Follow-Up Created</a:t>
            </a:r>
          </a:p>
        </p:txBody>
      </p:sp>
      <p:sp>
        <p:nvSpPr>
          <p:cNvPr id="103" name="Rectangle 102">
            <a:extLst>
              <a:ext uri="{FF2B5EF4-FFF2-40B4-BE49-F238E27FC236}">
                <a16:creationId xmlns:a16="http://schemas.microsoft.com/office/drawing/2014/main" id="{D302B89A-1F7A-424E-85E0-9059B9C0BA1E}"/>
              </a:ext>
            </a:extLst>
          </p:cNvPr>
          <p:cNvSpPr/>
          <p:nvPr/>
        </p:nvSpPr>
        <p:spPr bwMode="gray">
          <a:xfrm>
            <a:off x="7605593" y="2658645"/>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In Realization</a:t>
            </a:r>
          </a:p>
        </p:txBody>
      </p:sp>
      <p:sp>
        <p:nvSpPr>
          <p:cNvPr id="105" name="Rectangle 104">
            <a:extLst>
              <a:ext uri="{FF2B5EF4-FFF2-40B4-BE49-F238E27FC236}">
                <a16:creationId xmlns:a16="http://schemas.microsoft.com/office/drawing/2014/main" id="{DB8C89B4-F815-40A1-844E-15D0889DA019}"/>
              </a:ext>
            </a:extLst>
          </p:cNvPr>
          <p:cNvSpPr/>
          <p:nvPr/>
        </p:nvSpPr>
        <p:spPr bwMode="gray">
          <a:xfrm>
            <a:off x="10360590" y="2658645"/>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Completed</a:t>
            </a:r>
          </a:p>
        </p:txBody>
      </p:sp>
      <p:cxnSp>
        <p:nvCxnSpPr>
          <p:cNvPr id="110" name="Straight Connector 109">
            <a:extLst>
              <a:ext uri="{FF2B5EF4-FFF2-40B4-BE49-F238E27FC236}">
                <a16:creationId xmlns:a16="http://schemas.microsoft.com/office/drawing/2014/main" id="{8CDEA8ED-8485-441F-BFDF-52B0C35E7AFD}"/>
              </a:ext>
            </a:extLst>
          </p:cNvPr>
          <p:cNvCxnSpPr>
            <a:cxnSpLocks/>
          </p:cNvCxnSpPr>
          <p:nvPr/>
        </p:nvCxnSpPr>
        <p:spPr>
          <a:xfrm>
            <a:off x="499711" y="3228130"/>
            <a:ext cx="10606138" cy="23913"/>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EE0E6393-B4E4-4293-B7E5-3DAD82D737C7}"/>
              </a:ext>
            </a:extLst>
          </p:cNvPr>
          <p:cNvSpPr/>
          <p:nvPr/>
        </p:nvSpPr>
        <p:spPr bwMode="gray">
          <a:xfrm>
            <a:off x="3260632" y="3640459"/>
            <a:ext cx="705675" cy="426564"/>
          </a:xfrm>
          <a:prstGeom prst="rect">
            <a:avLst/>
          </a:prstGeom>
          <a:solidFill>
            <a:schemeClr val="bg1"/>
          </a:solidFill>
          <a:ln w="28575" algn="ctr">
            <a:solidFill>
              <a:schemeClr val="bg2">
                <a:lumMod val="75000"/>
              </a:schemeClr>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chemeClr val="bg1">
                    <a:lumMod val="50000"/>
                  </a:schemeClr>
                </a:solidFill>
                <a:effectLst/>
                <a:uLnTx/>
                <a:uFillTx/>
                <a:latin typeface="Arial"/>
                <a:ea typeface="Arial Unicode MS" pitchFamily="34" charset="-128"/>
                <a:cs typeface="Arial Unicode MS" pitchFamily="34" charset="-128"/>
              </a:rPr>
              <a:t>Created</a:t>
            </a:r>
          </a:p>
        </p:txBody>
      </p:sp>
      <p:sp>
        <p:nvSpPr>
          <p:cNvPr id="113" name="Rectangle 112">
            <a:extLst>
              <a:ext uri="{FF2B5EF4-FFF2-40B4-BE49-F238E27FC236}">
                <a16:creationId xmlns:a16="http://schemas.microsoft.com/office/drawing/2014/main" id="{463FFF7D-EC70-4B1F-9745-1B5B55A11A18}"/>
              </a:ext>
            </a:extLst>
          </p:cNvPr>
          <p:cNvSpPr/>
          <p:nvPr/>
        </p:nvSpPr>
        <p:spPr bwMode="gray">
          <a:xfrm>
            <a:off x="9470043" y="4788458"/>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Completed</a:t>
            </a:r>
          </a:p>
        </p:txBody>
      </p:sp>
      <p:sp>
        <p:nvSpPr>
          <p:cNvPr id="116" name="Rectangle 115">
            <a:extLst>
              <a:ext uri="{FF2B5EF4-FFF2-40B4-BE49-F238E27FC236}">
                <a16:creationId xmlns:a16="http://schemas.microsoft.com/office/drawing/2014/main" id="{C1A6999D-3B04-43C3-814A-3B910D14383F}"/>
              </a:ext>
            </a:extLst>
          </p:cNvPr>
          <p:cNvSpPr/>
          <p:nvPr/>
        </p:nvSpPr>
        <p:spPr bwMode="gray">
          <a:xfrm>
            <a:off x="4210190" y="3640459"/>
            <a:ext cx="705675" cy="426564"/>
          </a:xfrm>
          <a:prstGeom prst="rect">
            <a:avLst/>
          </a:prstGeom>
          <a:solidFill>
            <a:schemeClr val="bg1"/>
          </a:solidFill>
          <a:ln w="28575" algn="ctr">
            <a:solidFill>
              <a:schemeClr val="bg2">
                <a:lumMod val="75000"/>
              </a:schemeClr>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chemeClr val="bg1">
                    <a:lumMod val="50000"/>
                  </a:schemeClr>
                </a:solidFill>
                <a:effectLst/>
                <a:uLnTx/>
                <a:uFillTx/>
                <a:latin typeface="Arial"/>
                <a:ea typeface="Arial Unicode MS" pitchFamily="34" charset="-128"/>
                <a:cs typeface="Arial Unicode MS" pitchFamily="34" charset="-128"/>
              </a:rPr>
              <a:t>Released</a:t>
            </a:r>
          </a:p>
        </p:txBody>
      </p:sp>
      <p:cxnSp>
        <p:nvCxnSpPr>
          <p:cNvPr id="118" name="Straight Arrow Connector 117">
            <a:extLst>
              <a:ext uri="{FF2B5EF4-FFF2-40B4-BE49-F238E27FC236}">
                <a16:creationId xmlns:a16="http://schemas.microsoft.com/office/drawing/2014/main" id="{CCF8855D-8093-4F41-98AA-76E0E7BEC8F6}"/>
              </a:ext>
            </a:extLst>
          </p:cNvPr>
          <p:cNvCxnSpPr>
            <a:cxnSpLocks/>
            <a:stCxn id="92" idx="3"/>
            <a:endCxn id="95" idx="1"/>
          </p:cNvCxnSpPr>
          <p:nvPr/>
        </p:nvCxnSpPr>
        <p:spPr>
          <a:xfrm>
            <a:off x="2215901" y="2871927"/>
            <a:ext cx="281913" cy="0"/>
          </a:xfrm>
          <a:prstGeom prst="straightConnector1">
            <a:avLst/>
          </a:prstGeom>
          <a:ln w="28575">
            <a:solidFill>
              <a:srgbClr val="CC6600"/>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8FAE63B-09FC-4BBD-BB6D-43878E2962B8}"/>
              </a:ext>
            </a:extLst>
          </p:cNvPr>
          <p:cNvSpPr/>
          <p:nvPr/>
        </p:nvSpPr>
        <p:spPr bwMode="gray">
          <a:xfrm>
            <a:off x="3260632" y="4788168"/>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Draft</a:t>
            </a:r>
          </a:p>
        </p:txBody>
      </p:sp>
      <p:cxnSp>
        <p:nvCxnSpPr>
          <p:cNvPr id="55" name="Connector: Elbow 54">
            <a:extLst>
              <a:ext uri="{FF2B5EF4-FFF2-40B4-BE49-F238E27FC236}">
                <a16:creationId xmlns:a16="http://schemas.microsoft.com/office/drawing/2014/main" id="{B4191D04-4357-4631-AE0E-87B2391F8518}"/>
              </a:ext>
            </a:extLst>
          </p:cNvPr>
          <p:cNvCxnSpPr>
            <a:cxnSpLocks/>
            <a:stCxn id="95" idx="2"/>
            <a:endCxn id="119" idx="1"/>
          </p:cNvCxnSpPr>
          <p:nvPr/>
        </p:nvCxnSpPr>
        <p:spPr>
          <a:xfrm rot="16200000" flipH="1">
            <a:off x="2097522" y="3838339"/>
            <a:ext cx="1916241" cy="409980"/>
          </a:xfrm>
          <a:prstGeom prst="bentConnector2">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A4B981E-7F5B-4927-9C33-6656FE414A53}"/>
              </a:ext>
            </a:extLst>
          </p:cNvPr>
          <p:cNvCxnSpPr>
            <a:cxnSpLocks/>
          </p:cNvCxnSpPr>
          <p:nvPr/>
        </p:nvCxnSpPr>
        <p:spPr>
          <a:xfrm>
            <a:off x="9545953" y="817613"/>
            <a:ext cx="330672" cy="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2E447755-34E0-4EF5-9F83-625A0B2899B7}"/>
              </a:ext>
            </a:extLst>
          </p:cNvPr>
          <p:cNvSpPr txBox="1"/>
          <p:nvPr/>
        </p:nvSpPr>
        <p:spPr>
          <a:xfrm>
            <a:off x="9953497" y="742782"/>
            <a:ext cx="1493999" cy="152349"/>
          </a:xfrm>
          <a:prstGeom prst="rect">
            <a:avLst/>
          </a:prstGeom>
          <a:noFill/>
        </p:spPr>
        <p:txBody>
          <a:bodyPr wrap="none" lIns="0" tIns="0" rIns="0" bIns="0" rtlCol="0">
            <a:spAutoFit/>
          </a:bodyPr>
          <a:lstStyle/>
          <a:p>
            <a:pPr marL="0" marR="0" lvl="0" indent="0" algn="ctr" defTabSz="914400" rtl="0" eaLnBrk="1" fontAlgn="base" latinLnBrk="0" hangingPunct="1">
              <a:lnSpc>
                <a:spcPct val="100000"/>
              </a:lnSpc>
              <a:spcBef>
                <a:spcPts val="600"/>
              </a:spcBef>
              <a:spcAft>
                <a:spcPct val="0"/>
              </a:spcAft>
              <a:buClr>
                <a:srgbClr val="F0AB00"/>
              </a:buClr>
              <a:buSzPct val="80000"/>
              <a:buFontTx/>
              <a:buNone/>
              <a:tabLst/>
              <a:defRPr/>
            </a:pPr>
            <a:r>
              <a:rPr kumimoji="0" lang="en-US" sz="99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automated status setting</a:t>
            </a:r>
            <a:endParaRPr kumimoji="0" lang="en-US" sz="990" b="0" i="0" u="none" strike="noStrike" kern="0" cap="none" spc="0" normalizeH="0" baseline="0" noProof="0">
              <a:ln>
                <a:noFill/>
              </a:ln>
              <a:solidFill>
                <a:srgbClr val="0076CB"/>
              </a:solidFill>
              <a:effectLst/>
              <a:uLnTx/>
              <a:uFillTx/>
              <a:latin typeface="Arial"/>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7DAA86A-CED4-4B64-ADBC-E093A96C76C5}"/>
              </a:ext>
            </a:extLst>
          </p:cNvPr>
          <p:cNvSpPr txBox="1"/>
          <p:nvPr/>
        </p:nvSpPr>
        <p:spPr>
          <a:xfrm>
            <a:off x="9949859" y="1035555"/>
            <a:ext cx="1311256" cy="152349"/>
          </a:xfrm>
          <a:prstGeom prst="rect">
            <a:avLst/>
          </a:prstGeom>
          <a:noFill/>
        </p:spPr>
        <p:txBody>
          <a:bodyPr wrap="none" lIns="0" tIns="0" rIns="0" bIns="0" rtlCol="0">
            <a:spAutoFit/>
          </a:bodyPr>
          <a:lstStyle/>
          <a:p>
            <a:pPr marL="0" marR="0" lvl="0" indent="0" algn="ctr" defTabSz="914400" rtl="0" eaLnBrk="1" fontAlgn="base" latinLnBrk="0" hangingPunct="1">
              <a:lnSpc>
                <a:spcPct val="100000"/>
              </a:lnSpc>
              <a:spcBef>
                <a:spcPts val="600"/>
              </a:spcBef>
              <a:spcAft>
                <a:spcPct val="0"/>
              </a:spcAft>
              <a:buClr>
                <a:srgbClr val="F0AB00"/>
              </a:buClr>
              <a:buSzPct val="80000"/>
              <a:buFontTx/>
              <a:buNone/>
              <a:tabLst/>
              <a:defRPr/>
            </a:pPr>
            <a:r>
              <a:rPr kumimoji="0" lang="en-US" sz="99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manual status setting</a:t>
            </a:r>
            <a:endParaRPr kumimoji="0" lang="en-US" sz="990" b="0" i="0" u="none" strike="noStrike" kern="0" cap="none" spc="0" normalizeH="0" baseline="0" noProof="0">
              <a:ln>
                <a:noFill/>
              </a:ln>
              <a:solidFill>
                <a:srgbClr val="0076CB"/>
              </a:solidFill>
              <a:effectLst/>
              <a:uLnTx/>
              <a:uFillTx/>
              <a:latin typeface="Arial"/>
              <a:ea typeface="Arial Unicode MS" pitchFamily="34" charset="-128"/>
              <a:cs typeface="Arial Unicode MS" pitchFamily="34" charset="-128"/>
            </a:endParaRPr>
          </a:p>
        </p:txBody>
      </p:sp>
      <p:cxnSp>
        <p:nvCxnSpPr>
          <p:cNvPr id="127" name="Straight Arrow Connector 126">
            <a:extLst>
              <a:ext uri="{FF2B5EF4-FFF2-40B4-BE49-F238E27FC236}">
                <a16:creationId xmlns:a16="http://schemas.microsoft.com/office/drawing/2014/main" id="{CAB97FAA-5573-4A38-8CFA-439DF6262EC8}"/>
              </a:ext>
            </a:extLst>
          </p:cNvPr>
          <p:cNvCxnSpPr>
            <a:cxnSpLocks/>
          </p:cNvCxnSpPr>
          <p:nvPr/>
        </p:nvCxnSpPr>
        <p:spPr>
          <a:xfrm>
            <a:off x="9545953" y="1120701"/>
            <a:ext cx="330672" cy="1"/>
          </a:xfrm>
          <a:prstGeom prst="straightConnector1">
            <a:avLst/>
          </a:prstGeom>
          <a:ln w="28575">
            <a:solidFill>
              <a:srgbClr val="CC66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260FF629-98DF-4135-8B9E-49DC85A0DF40}"/>
              </a:ext>
            </a:extLst>
          </p:cNvPr>
          <p:cNvCxnSpPr>
            <a:cxnSpLocks/>
            <a:stCxn id="95" idx="2"/>
            <a:endCxn id="7" idx="1"/>
          </p:cNvCxnSpPr>
          <p:nvPr/>
        </p:nvCxnSpPr>
        <p:spPr>
          <a:xfrm rot="16200000" flipH="1">
            <a:off x="2331732" y="3604129"/>
            <a:ext cx="3178633" cy="2140792"/>
          </a:xfrm>
          <a:prstGeom prst="bentConnector2">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64DC7AA5-C5F7-46CD-B622-46A4B24ED986}"/>
              </a:ext>
            </a:extLst>
          </p:cNvPr>
          <p:cNvCxnSpPr>
            <a:cxnSpLocks/>
            <a:stCxn id="95" idx="2"/>
            <a:endCxn id="112" idx="1"/>
          </p:cNvCxnSpPr>
          <p:nvPr/>
        </p:nvCxnSpPr>
        <p:spPr>
          <a:xfrm rot="16200000" flipH="1">
            <a:off x="2671376" y="3264485"/>
            <a:ext cx="768532" cy="409980"/>
          </a:xfrm>
          <a:prstGeom prst="bentConnector2">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A38D9C83-86F5-49D7-AEFD-8934720A091A}"/>
              </a:ext>
            </a:extLst>
          </p:cNvPr>
          <p:cNvCxnSpPr>
            <a:cxnSpLocks/>
            <a:stCxn id="8" idx="0"/>
            <a:endCxn id="14" idx="1"/>
          </p:cNvCxnSpPr>
          <p:nvPr/>
        </p:nvCxnSpPr>
        <p:spPr>
          <a:xfrm rot="5400000" flipH="1" flipV="1">
            <a:off x="5951723" y="5402576"/>
            <a:ext cx="1039292" cy="256677"/>
          </a:xfrm>
          <a:prstGeom prst="bentConnector2">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4250EA78-740C-4F75-94A7-2E480F8D9F53}"/>
              </a:ext>
            </a:extLst>
          </p:cNvPr>
          <p:cNvCxnSpPr>
            <a:cxnSpLocks/>
            <a:stCxn id="6" idx="3"/>
            <a:endCxn id="7" idx="0"/>
          </p:cNvCxnSpPr>
          <p:nvPr/>
        </p:nvCxnSpPr>
        <p:spPr>
          <a:xfrm>
            <a:off x="4915865" y="5001450"/>
            <a:ext cx="428417" cy="1049110"/>
          </a:xfrm>
          <a:prstGeom prst="bentConnector2">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14FE0672-92D7-4A27-8E8B-BF7A2C13007C}"/>
              </a:ext>
            </a:extLst>
          </p:cNvPr>
          <p:cNvCxnSpPr>
            <a:cxnSpLocks/>
            <a:stCxn id="14" idx="0"/>
          </p:cNvCxnSpPr>
          <p:nvPr/>
        </p:nvCxnSpPr>
        <p:spPr>
          <a:xfrm rot="5400000" flipH="1" flipV="1">
            <a:off x="6385206" y="3584302"/>
            <a:ext cx="1781024" cy="646344"/>
          </a:xfrm>
          <a:prstGeom prst="bentConnector3">
            <a:avLst>
              <a:gd name="adj1" fmla="val 100293"/>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CCB0B3B8-17FD-43A0-9559-95071C235463}"/>
              </a:ext>
            </a:extLst>
          </p:cNvPr>
          <p:cNvCxnSpPr>
            <a:cxnSpLocks/>
          </p:cNvCxnSpPr>
          <p:nvPr/>
        </p:nvCxnSpPr>
        <p:spPr>
          <a:xfrm rot="5400000" flipH="1" flipV="1">
            <a:off x="5634944" y="1676514"/>
            <a:ext cx="892031" cy="3035860"/>
          </a:xfrm>
          <a:prstGeom prst="bentConnector2">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A09D4D12-03BA-4944-BF3F-AF327AD797E1}"/>
              </a:ext>
            </a:extLst>
          </p:cNvPr>
          <p:cNvCxnSpPr>
            <a:cxnSpLocks/>
            <a:stCxn id="112" idx="3"/>
            <a:endCxn id="116" idx="1"/>
          </p:cNvCxnSpPr>
          <p:nvPr/>
        </p:nvCxnSpPr>
        <p:spPr>
          <a:xfrm>
            <a:off x="3966307" y="3853741"/>
            <a:ext cx="24388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6B48293-43F4-4CCE-9909-06B3DEB32F3C}"/>
              </a:ext>
            </a:extLst>
          </p:cNvPr>
          <p:cNvCxnSpPr>
            <a:cxnSpLocks/>
            <a:stCxn id="119" idx="3"/>
            <a:endCxn id="6" idx="1"/>
          </p:cNvCxnSpPr>
          <p:nvPr/>
        </p:nvCxnSpPr>
        <p:spPr>
          <a:xfrm>
            <a:off x="3966307" y="5001450"/>
            <a:ext cx="243883"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D40E1F69-F79D-4CAF-980C-596CE67F9BAB}"/>
              </a:ext>
            </a:extLst>
          </p:cNvPr>
          <p:cNvCxnSpPr>
            <a:cxnSpLocks/>
            <a:stCxn id="79" idx="3"/>
          </p:cNvCxnSpPr>
          <p:nvPr/>
        </p:nvCxnSpPr>
        <p:spPr>
          <a:xfrm flipV="1">
            <a:off x="10175718" y="3073413"/>
            <a:ext cx="366736" cy="780328"/>
          </a:xfrm>
          <a:prstGeom prst="bentConnector2">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48B3B805-82C0-461E-A686-ED03E7EC38A7}"/>
              </a:ext>
            </a:extLst>
          </p:cNvPr>
          <p:cNvCxnSpPr>
            <a:cxnSpLocks/>
            <a:stCxn id="113" idx="3"/>
            <a:endCxn id="105" idx="2"/>
          </p:cNvCxnSpPr>
          <p:nvPr/>
        </p:nvCxnSpPr>
        <p:spPr>
          <a:xfrm flipV="1">
            <a:off x="10175718" y="3085209"/>
            <a:ext cx="537710" cy="1916531"/>
          </a:xfrm>
          <a:prstGeom prst="bentConnector2">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826B4DF-FF94-44E5-A73C-150910C38D49}"/>
              </a:ext>
            </a:extLst>
          </p:cNvPr>
          <p:cNvCxnSpPr>
            <a:cxnSpLocks/>
            <a:stCxn id="8" idx="0"/>
            <a:endCxn id="103" idx="1"/>
          </p:cNvCxnSpPr>
          <p:nvPr/>
        </p:nvCxnSpPr>
        <p:spPr>
          <a:xfrm rot="5400000" flipH="1" flipV="1">
            <a:off x="5384996" y="3829963"/>
            <a:ext cx="3178633" cy="1262562"/>
          </a:xfrm>
          <a:prstGeom prst="bentConnector2">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93160E9-DF91-459A-B3FB-224D01D30077}"/>
              </a:ext>
            </a:extLst>
          </p:cNvPr>
          <p:cNvCxnSpPr>
            <a:cxnSpLocks/>
            <a:stCxn id="116" idx="3"/>
          </p:cNvCxnSpPr>
          <p:nvPr/>
        </p:nvCxnSpPr>
        <p:spPr>
          <a:xfrm flipV="1">
            <a:off x="4915865" y="3851628"/>
            <a:ext cx="1351586" cy="2113"/>
          </a:xfrm>
          <a:prstGeom prst="line">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A15CDCE-BE27-4496-9936-5632864B29A5}"/>
              </a:ext>
            </a:extLst>
          </p:cNvPr>
          <p:cNvCxnSpPr>
            <a:cxnSpLocks/>
          </p:cNvCxnSpPr>
          <p:nvPr/>
        </p:nvCxnSpPr>
        <p:spPr>
          <a:xfrm flipV="1">
            <a:off x="6432662" y="3853741"/>
            <a:ext cx="416017" cy="1694"/>
          </a:xfrm>
          <a:prstGeom prst="line">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873FCF7-866D-46F2-B1F4-D2A1E250E49F}"/>
              </a:ext>
            </a:extLst>
          </p:cNvPr>
          <p:cNvCxnSpPr>
            <a:cxnSpLocks/>
          </p:cNvCxnSpPr>
          <p:nvPr/>
        </p:nvCxnSpPr>
        <p:spPr>
          <a:xfrm>
            <a:off x="7060163" y="3853741"/>
            <a:ext cx="2418427"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6CA113D4-FD88-44F4-BF8E-4FF8AD904E5B}"/>
              </a:ext>
            </a:extLst>
          </p:cNvPr>
          <p:cNvCxnSpPr>
            <a:cxnSpLocks/>
            <a:stCxn id="13" idx="3"/>
          </p:cNvCxnSpPr>
          <p:nvPr/>
        </p:nvCxnSpPr>
        <p:spPr>
          <a:xfrm flipV="1">
            <a:off x="10175718" y="3089024"/>
            <a:ext cx="733472" cy="3174818"/>
          </a:xfrm>
          <a:prstGeom prst="bentConnector2">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5FA9B77-9EE1-4210-A5DD-80E17EE49795}"/>
              </a:ext>
            </a:extLst>
          </p:cNvPr>
          <p:cNvSpPr txBox="1"/>
          <p:nvPr/>
        </p:nvSpPr>
        <p:spPr>
          <a:xfrm>
            <a:off x="508183" y="1281113"/>
            <a:ext cx="1245534" cy="184666"/>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Simplification Item</a:t>
            </a:r>
          </a:p>
        </p:txBody>
      </p:sp>
      <p:sp>
        <p:nvSpPr>
          <p:cNvPr id="75" name="Rectangle 74">
            <a:extLst>
              <a:ext uri="{FF2B5EF4-FFF2-40B4-BE49-F238E27FC236}">
                <a16:creationId xmlns:a16="http://schemas.microsoft.com/office/drawing/2014/main" id="{5E63E19C-5CD5-4F08-9CF7-1D79A6027104}"/>
              </a:ext>
            </a:extLst>
          </p:cNvPr>
          <p:cNvSpPr/>
          <p:nvPr/>
        </p:nvSpPr>
        <p:spPr bwMode="gray">
          <a:xfrm>
            <a:off x="1510226" y="1581911"/>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Created</a:t>
            </a:r>
          </a:p>
        </p:txBody>
      </p:sp>
      <p:sp>
        <p:nvSpPr>
          <p:cNvPr id="80" name="Rectangle 79">
            <a:extLst>
              <a:ext uri="{FF2B5EF4-FFF2-40B4-BE49-F238E27FC236}">
                <a16:creationId xmlns:a16="http://schemas.microsoft.com/office/drawing/2014/main" id="{73C385A7-446F-4061-9D48-DDE10D014D0E}"/>
              </a:ext>
            </a:extLst>
          </p:cNvPr>
          <p:cNvSpPr/>
          <p:nvPr/>
        </p:nvSpPr>
        <p:spPr bwMode="gray">
          <a:xfrm>
            <a:off x="2497814" y="1581911"/>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algn="ctr" defTabSz="913487" fontAlgn="base">
              <a:spcBef>
                <a:spcPct val="50000"/>
              </a:spcBef>
              <a:spcAft>
                <a:spcPct val="0"/>
              </a:spcAft>
              <a:buClr>
                <a:srgbClr val="F0AB00"/>
              </a:buClr>
              <a:buSzPct val="80000"/>
              <a:defRPr/>
            </a:pPr>
            <a:r>
              <a:rPr lang="en-US" sz="830" kern="0">
                <a:solidFill>
                  <a:srgbClr val="CC6600"/>
                </a:solidFill>
                <a:ea typeface="Arial Unicode MS" pitchFamily="34" charset="-128"/>
                <a:cs typeface="Arial Unicode MS" pitchFamily="34" charset="-128"/>
              </a:rPr>
              <a:t>Follow-Up Created</a:t>
            </a:r>
          </a:p>
        </p:txBody>
      </p:sp>
      <p:sp>
        <p:nvSpPr>
          <p:cNvPr id="82" name="Rectangle 81">
            <a:extLst>
              <a:ext uri="{FF2B5EF4-FFF2-40B4-BE49-F238E27FC236}">
                <a16:creationId xmlns:a16="http://schemas.microsoft.com/office/drawing/2014/main" id="{69317A92-4CD3-4862-B131-C6D53A17F7D8}"/>
              </a:ext>
            </a:extLst>
          </p:cNvPr>
          <p:cNvSpPr/>
          <p:nvPr/>
        </p:nvSpPr>
        <p:spPr bwMode="gray">
          <a:xfrm>
            <a:off x="7614065" y="1581911"/>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In Realization</a:t>
            </a:r>
          </a:p>
        </p:txBody>
      </p:sp>
      <p:sp>
        <p:nvSpPr>
          <p:cNvPr id="86" name="Rectangle 85">
            <a:extLst>
              <a:ext uri="{FF2B5EF4-FFF2-40B4-BE49-F238E27FC236}">
                <a16:creationId xmlns:a16="http://schemas.microsoft.com/office/drawing/2014/main" id="{52152624-00BB-41A7-8E33-A6B7251DF24D}"/>
              </a:ext>
            </a:extLst>
          </p:cNvPr>
          <p:cNvSpPr/>
          <p:nvPr/>
        </p:nvSpPr>
        <p:spPr bwMode="gray">
          <a:xfrm>
            <a:off x="10369062" y="1581911"/>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Completed</a:t>
            </a:r>
          </a:p>
        </p:txBody>
      </p:sp>
      <p:cxnSp>
        <p:nvCxnSpPr>
          <p:cNvPr id="97" name="Straight Arrow Connector 96">
            <a:extLst>
              <a:ext uri="{FF2B5EF4-FFF2-40B4-BE49-F238E27FC236}">
                <a16:creationId xmlns:a16="http://schemas.microsoft.com/office/drawing/2014/main" id="{A400B348-4A38-4252-A60E-620EE396232D}"/>
              </a:ext>
            </a:extLst>
          </p:cNvPr>
          <p:cNvCxnSpPr>
            <a:cxnSpLocks/>
            <a:stCxn id="75" idx="2"/>
            <a:endCxn id="92" idx="0"/>
          </p:cNvCxnSpPr>
          <p:nvPr/>
        </p:nvCxnSpPr>
        <p:spPr>
          <a:xfrm>
            <a:off x="1863064" y="2008475"/>
            <a:ext cx="0" cy="65017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6F47A63-A93D-44F6-81F1-B1BA5E995EFA}"/>
              </a:ext>
            </a:extLst>
          </p:cNvPr>
          <p:cNvCxnSpPr>
            <a:cxnSpLocks/>
            <a:stCxn id="95" idx="0"/>
            <a:endCxn id="80" idx="2"/>
          </p:cNvCxnSpPr>
          <p:nvPr/>
        </p:nvCxnSpPr>
        <p:spPr>
          <a:xfrm flipV="1">
            <a:off x="2850652" y="2008475"/>
            <a:ext cx="0" cy="65017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2CB18BD-C86F-4F91-8D71-56845207D254}"/>
              </a:ext>
            </a:extLst>
          </p:cNvPr>
          <p:cNvCxnSpPr>
            <a:cxnSpLocks/>
            <a:stCxn id="103" idx="0"/>
            <a:endCxn id="82" idx="2"/>
          </p:cNvCxnSpPr>
          <p:nvPr/>
        </p:nvCxnSpPr>
        <p:spPr>
          <a:xfrm flipV="1">
            <a:off x="7958431" y="2008475"/>
            <a:ext cx="8472" cy="65017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72DC573-3789-400F-ABFC-6BCD2D1D0753}"/>
              </a:ext>
            </a:extLst>
          </p:cNvPr>
          <p:cNvCxnSpPr>
            <a:cxnSpLocks/>
            <a:stCxn id="105" idx="0"/>
            <a:endCxn id="86" idx="2"/>
          </p:cNvCxnSpPr>
          <p:nvPr/>
        </p:nvCxnSpPr>
        <p:spPr>
          <a:xfrm flipV="1">
            <a:off x="10713428" y="2008475"/>
            <a:ext cx="8472" cy="65017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157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8B3B-72D2-4FBD-829D-9A68D1A84E9C}"/>
              </a:ext>
            </a:extLst>
          </p:cNvPr>
          <p:cNvSpPr>
            <a:spLocks noGrp="1"/>
          </p:cNvSpPr>
          <p:nvPr>
            <p:ph type="title"/>
          </p:nvPr>
        </p:nvSpPr>
        <p:spPr/>
        <p:txBody>
          <a:bodyPr/>
          <a:lstStyle/>
          <a:p>
            <a:r>
              <a:rPr lang="en-US"/>
              <a:t>Logical Mapping of Simplification activities to Focused Build entities</a:t>
            </a:r>
          </a:p>
        </p:txBody>
      </p:sp>
      <p:sp>
        <p:nvSpPr>
          <p:cNvPr id="4" name="TextBox 3">
            <a:extLst>
              <a:ext uri="{FF2B5EF4-FFF2-40B4-BE49-F238E27FC236}">
                <a16:creationId xmlns:a16="http://schemas.microsoft.com/office/drawing/2014/main" id="{34FB4390-00EC-4F83-8E1E-A6EFB127B086}"/>
              </a:ext>
            </a:extLst>
          </p:cNvPr>
          <p:cNvSpPr txBox="1"/>
          <p:nvPr/>
        </p:nvSpPr>
        <p:spPr>
          <a:xfrm>
            <a:off x="1471591" y="1666539"/>
            <a:ext cx="1553310"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a:ea typeface="Arial Unicode MS" pitchFamily="34" charset="-128"/>
                <a:cs typeface="Arial Unicode MS" pitchFamily="34" charset="-128"/>
              </a:rPr>
              <a:t>Conversion Phases</a:t>
            </a:r>
          </a:p>
        </p:txBody>
      </p:sp>
      <p:graphicFrame>
        <p:nvGraphicFramePr>
          <p:cNvPr id="5" name="Diagram 4">
            <a:extLst>
              <a:ext uri="{FF2B5EF4-FFF2-40B4-BE49-F238E27FC236}">
                <a16:creationId xmlns:a16="http://schemas.microsoft.com/office/drawing/2014/main" id="{7936A9F8-FF79-44DE-9F3F-FE6D4C69CF11}"/>
              </a:ext>
            </a:extLst>
          </p:cNvPr>
          <p:cNvGraphicFramePr/>
          <p:nvPr>
            <p:extLst>
              <p:ext uri="{D42A27DB-BD31-4B8C-83A1-F6EECF244321}">
                <p14:modId xmlns:p14="http://schemas.microsoft.com/office/powerpoint/2010/main" val="2845411281"/>
              </p:ext>
            </p:extLst>
          </p:nvPr>
        </p:nvGraphicFramePr>
        <p:xfrm>
          <a:off x="708459" y="1866087"/>
          <a:ext cx="3199138" cy="945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6788BF4C-3395-45B2-B572-13AF19E5C30F}"/>
              </a:ext>
            </a:extLst>
          </p:cNvPr>
          <p:cNvGraphicFramePr/>
          <p:nvPr>
            <p:extLst>
              <p:ext uri="{D42A27DB-BD31-4B8C-83A1-F6EECF244321}">
                <p14:modId xmlns:p14="http://schemas.microsoft.com/office/powerpoint/2010/main" val="2354016415"/>
              </p:ext>
            </p:extLst>
          </p:nvPr>
        </p:nvGraphicFramePr>
        <p:xfrm>
          <a:off x="648677" y="5011835"/>
          <a:ext cx="3199138" cy="9452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a:extLst>
              <a:ext uri="{FF2B5EF4-FFF2-40B4-BE49-F238E27FC236}">
                <a16:creationId xmlns:a16="http://schemas.microsoft.com/office/drawing/2014/main" id="{6AA08C79-F5F7-41BD-A397-6EBB847EB59C}"/>
              </a:ext>
            </a:extLst>
          </p:cNvPr>
          <p:cNvSpPr txBox="1"/>
          <p:nvPr/>
        </p:nvSpPr>
        <p:spPr>
          <a:xfrm>
            <a:off x="674179" y="4881297"/>
            <a:ext cx="3236463" cy="21544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ea typeface="Arial Unicode MS" pitchFamily="34" charset="-128"/>
                <a:cs typeface="Arial Unicode MS" pitchFamily="34" charset="-128"/>
              </a:defRPr>
            </a:lvl1pPr>
          </a:lstStyle>
          <a:p>
            <a:r>
              <a:rPr lang="en-US"/>
              <a:t>Focused Build Project Waves / Releases</a:t>
            </a:r>
          </a:p>
        </p:txBody>
      </p:sp>
      <p:sp>
        <p:nvSpPr>
          <p:cNvPr id="8" name="Arrow: Down 7">
            <a:extLst>
              <a:ext uri="{FF2B5EF4-FFF2-40B4-BE49-F238E27FC236}">
                <a16:creationId xmlns:a16="http://schemas.microsoft.com/office/drawing/2014/main" id="{861CBCFB-1B1D-45A5-A118-493BDD9FED08}"/>
              </a:ext>
            </a:extLst>
          </p:cNvPr>
          <p:cNvSpPr/>
          <p:nvPr/>
        </p:nvSpPr>
        <p:spPr bwMode="gray">
          <a:xfrm>
            <a:off x="2007257" y="4227846"/>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2" name="Line 3">
            <a:extLst>
              <a:ext uri="{FF2B5EF4-FFF2-40B4-BE49-F238E27FC236}">
                <a16:creationId xmlns:a16="http://schemas.microsoft.com/office/drawing/2014/main" id="{BECB66F1-8741-499F-A24B-2CDDBFC1C524}"/>
              </a:ext>
            </a:extLst>
          </p:cNvPr>
          <p:cNvSpPr>
            <a:spLocks noChangeShapeType="1"/>
          </p:cNvSpPr>
          <p:nvPr/>
        </p:nvSpPr>
        <p:spPr bwMode="gray">
          <a:xfrm flipV="1">
            <a:off x="648677" y="5957113"/>
            <a:ext cx="3199138" cy="22817"/>
          </a:xfrm>
          <a:prstGeom prst="line">
            <a:avLst/>
          </a:prstGeom>
          <a:noFill/>
          <a:ln w="28575">
            <a:solidFill>
              <a:schemeClr val="accent3"/>
            </a:solidFill>
            <a:round/>
            <a:headEnd/>
            <a:tailEnd/>
          </a:ln>
          <a:effectLst/>
        </p:spPr>
        <p:txBody>
          <a:bodyPr wrap="none" lIns="90000" tIns="46800" rIns="90000" bIns="46800" anchor="ctr"/>
          <a:lstStyle/>
          <a:p>
            <a:endParaRPr lang="en-US"/>
          </a:p>
        </p:txBody>
      </p:sp>
      <p:sp>
        <p:nvSpPr>
          <p:cNvPr id="13" name="Diamond 12">
            <a:extLst>
              <a:ext uri="{FF2B5EF4-FFF2-40B4-BE49-F238E27FC236}">
                <a16:creationId xmlns:a16="http://schemas.microsoft.com/office/drawing/2014/main" id="{0F90D08A-6451-45D8-9A2F-C458518208C9}"/>
              </a:ext>
            </a:extLst>
          </p:cNvPr>
          <p:cNvSpPr/>
          <p:nvPr/>
        </p:nvSpPr>
        <p:spPr bwMode="gray">
          <a:xfrm>
            <a:off x="1569981" y="5849283"/>
            <a:ext cx="246606" cy="238475"/>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1.0</a:t>
            </a:r>
          </a:p>
        </p:txBody>
      </p:sp>
      <p:sp>
        <p:nvSpPr>
          <p:cNvPr id="14" name="Diamond 13">
            <a:extLst>
              <a:ext uri="{FF2B5EF4-FFF2-40B4-BE49-F238E27FC236}">
                <a16:creationId xmlns:a16="http://schemas.microsoft.com/office/drawing/2014/main" id="{1BEB6513-92E8-4AFB-B884-02042E57AF24}"/>
              </a:ext>
            </a:extLst>
          </p:cNvPr>
          <p:cNvSpPr/>
          <p:nvPr/>
        </p:nvSpPr>
        <p:spPr bwMode="gray">
          <a:xfrm>
            <a:off x="2585595" y="5840245"/>
            <a:ext cx="246606" cy="224591"/>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2.0</a:t>
            </a:r>
          </a:p>
        </p:txBody>
      </p:sp>
      <p:sp>
        <p:nvSpPr>
          <p:cNvPr id="15" name="Diamond 14">
            <a:extLst>
              <a:ext uri="{FF2B5EF4-FFF2-40B4-BE49-F238E27FC236}">
                <a16:creationId xmlns:a16="http://schemas.microsoft.com/office/drawing/2014/main" id="{43D896E7-B79A-43B8-9F08-53C42C4B701C}"/>
              </a:ext>
            </a:extLst>
          </p:cNvPr>
          <p:cNvSpPr/>
          <p:nvPr/>
        </p:nvSpPr>
        <p:spPr bwMode="gray">
          <a:xfrm>
            <a:off x="3724512" y="5840245"/>
            <a:ext cx="246606" cy="224591"/>
          </a:xfrm>
          <a:prstGeom prst="diamond">
            <a:avLst/>
          </a:prstGeom>
          <a:solidFill>
            <a:schemeClr val="accent3"/>
          </a:solidFill>
          <a:ln w="6350" algn="ctr">
            <a:solidFill>
              <a:schemeClr val="accent3"/>
            </a:solidFill>
            <a:miter lim="800000"/>
            <a:headEnd/>
            <a:tailEnd/>
          </a:ln>
        </p:spPr>
        <p:txBody>
          <a:bodyPr wrap="none"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bg1"/>
                </a:solidFill>
                <a:effectLst/>
                <a:uLnTx/>
                <a:uFillTx/>
                <a:ea typeface="Arial Unicode MS" pitchFamily="34" charset="-128"/>
                <a:cs typeface="Arial Unicode MS" pitchFamily="34" charset="-128"/>
              </a:rPr>
              <a:t>3.0</a:t>
            </a:r>
          </a:p>
        </p:txBody>
      </p:sp>
      <p:sp>
        <p:nvSpPr>
          <p:cNvPr id="16" name="TextBox 15">
            <a:extLst>
              <a:ext uri="{FF2B5EF4-FFF2-40B4-BE49-F238E27FC236}">
                <a16:creationId xmlns:a16="http://schemas.microsoft.com/office/drawing/2014/main" id="{59C1207C-A932-43FA-8805-3EFE60B2755C}"/>
              </a:ext>
            </a:extLst>
          </p:cNvPr>
          <p:cNvSpPr txBox="1"/>
          <p:nvPr/>
        </p:nvSpPr>
        <p:spPr>
          <a:xfrm>
            <a:off x="4669153" y="1666539"/>
            <a:ext cx="269785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err="1">
                <a:ea typeface="Arial Unicode MS" pitchFamily="34" charset="-128"/>
                <a:cs typeface="Arial Unicode MS" pitchFamily="34" charset="-128"/>
              </a:rPr>
              <a:t>LoB</a:t>
            </a:r>
            <a:r>
              <a:rPr lang="en-US" sz="1400" kern="0">
                <a:ea typeface="Arial Unicode MS" pitchFamily="34" charset="-128"/>
                <a:cs typeface="Arial Unicode MS" pitchFamily="34" charset="-128"/>
              </a:rPr>
              <a:t> / Technology / Business Area</a:t>
            </a:r>
          </a:p>
        </p:txBody>
      </p:sp>
      <p:graphicFrame>
        <p:nvGraphicFramePr>
          <p:cNvPr id="17" name="Diagram 16">
            <a:extLst>
              <a:ext uri="{FF2B5EF4-FFF2-40B4-BE49-F238E27FC236}">
                <a16:creationId xmlns:a16="http://schemas.microsoft.com/office/drawing/2014/main" id="{3E0493E6-0F4E-4628-9143-AAD0BE447E6C}"/>
              </a:ext>
            </a:extLst>
          </p:cNvPr>
          <p:cNvGraphicFramePr/>
          <p:nvPr/>
        </p:nvGraphicFramePr>
        <p:xfrm>
          <a:off x="4834946" y="2080483"/>
          <a:ext cx="2313354" cy="14520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Arrow: Down 17">
            <a:extLst>
              <a:ext uri="{FF2B5EF4-FFF2-40B4-BE49-F238E27FC236}">
                <a16:creationId xmlns:a16="http://schemas.microsoft.com/office/drawing/2014/main" id="{AA8F3680-29C7-49AF-93AD-C657C9FEAB34}"/>
              </a:ext>
            </a:extLst>
          </p:cNvPr>
          <p:cNvSpPr/>
          <p:nvPr/>
        </p:nvSpPr>
        <p:spPr bwMode="gray">
          <a:xfrm>
            <a:off x="5828678" y="4229982"/>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aphicFrame>
        <p:nvGraphicFramePr>
          <p:cNvPr id="19" name="Diagram 18">
            <a:extLst>
              <a:ext uri="{FF2B5EF4-FFF2-40B4-BE49-F238E27FC236}">
                <a16:creationId xmlns:a16="http://schemas.microsoft.com/office/drawing/2014/main" id="{A64C6C4D-320E-42D1-BB09-110C13D24D6B}"/>
              </a:ext>
            </a:extLst>
          </p:cNvPr>
          <p:cNvGraphicFramePr/>
          <p:nvPr>
            <p:extLst>
              <p:ext uri="{D42A27DB-BD31-4B8C-83A1-F6EECF244321}">
                <p14:modId xmlns:p14="http://schemas.microsoft.com/office/powerpoint/2010/main" val="125860011"/>
              </p:ext>
            </p:extLst>
          </p:nvPr>
        </p:nvGraphicFramePr>
        <p:xfrm>
          <a:off x="5121416" y="5232317"/>
          <a:ext cx="1992861" cy="121585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0" name="TextBox 19">
            <a:extLst>
              <a:ext uri="{FF2B5EF4-FFF2-40B4-BE49-F238E27FC236}">
                <a16:creationId xmlns:a16="http://schemas.microsoft.com/office/drawing/2014/main" id="{13B9727E-5E64-4AEE-A8A6-39E3D1E4F671}"/>
              </a:ext>
            </a:extLst>
          </p:cNvPr>
          <p:cNvSpPr txBox="1"/>
          <p:nvPr/>
        </p:nvSpPr>
        <p:spPr>
          <a:xfrm>
            <a:off x="4988151" y="4773575"/>
            <a:ext cx="2378856" cy="430887"/>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ea typeface="Arial Unicode MS" pitchFamily="34" charset="-128"/>
                <a:cs typeface="Arial Unicode MS" pitchFamily="34" charset="-128"/>
              </a:defRPr>
            </a:lvl1pPr>
          </a:lstStyle>
          <a:p>
            <a:pPr algn="ctr"/>
            <a:r>
              <a:rPr lang="en-US"/>
              <a:t>Focused Build </a:t>
            </a:r>
            <a:br>
              <a:rPr lang="en-US"/>
            </a:br>
            <a:r>
              <a:rPr lang="en-US"/>
              <a:t>Master/Build Project Structure</a:t>
            </a:r>
          </a:p>
        </p:txBody>
      </p:sp>
      <p:sp>
        <p:nvSpPr>
          <p:cNvPr id="21" name="TextBox 20">
            <a:extLst>
              <a:ext uri="{FF2B5EF4-FFF2-40B4-BE49-F238E27FC236}">
                <a16:creationId xmlns:a16="http://schemas.microsoft.com/office/drawing/2014/main" id="{99D2525F-57DB-4750-A6EC-FA75ABD77E2C}"/>
              </a:ext>
            </a:extLst>
          </p:cNvPr>
          <p:cNvSpPr txBox="1"/>
          <p:nvPr/>
        </p:nvSpPr>
        <p:spPr>
          <a:xfrm>
            <a:off x="9541023" y="1666539"/>
            <a:ext cx="101630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a:ea typeface="Arial Unicode MS" pitchFamily="34" charset="-128"/>
                <a:cs typeface="Arial Unicode MS" pitchFamily="34" charset="-128"/>
              </a:rPr>
              <a:t>Activity Type</a:t>
            </a:r>
          </a:p>
        </p:txBody>
      </p:sp>
      <p:pic>
        <p:nvPicPr>
          <p:cNvPr id="22" name="Graphic 21" descr="List">
            <a:extLst>
              <a:ext uri="{FF2B5EF4-FFF2-40B4-BE49-F238E27FC236}">
                <a16:creationId xmlns:a16="http://schemas.microsoft.com/office/drawing/2014/main" id="{65B873E8-BA38-4D01-88DB-EBD1FB2EE3F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88466" y="2017902"/>
            <a:ext cx="697667" cy="697667"/>
          </a:xfrm>
          <a:prstGeom prst="rect">
            <a:avLst/>
          </a:prstGeom>
        </p:spPr>
      </p:pic>
      <p:pic>
        <p:nvPicPr>
          <p:cNvPr id="23" name="Graphic 22" descr="List">
            <a:extLst>
              <a:ext uri="{FF2B5EF4-FFF2-40B4-BE49-F238E27FC236}">
                <a16:creationId xmlns:a16="http://schemas.microsoft.com/office/drawing/2014/main" id="{B7F75B94-9299-45DE-A2A6-170E0D4B926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00342" y="2036171"/>
            <a:ext cx="697667" cy="697667"/>
          </a:xfrm>
          <a:prstGeom prst="rect">
            <a:avLst/>
          </a:prstGeom>
        </p:spPr>
      </p:pic>
      <p:pic>
        <p:nvPicPr>
          <p:cNvPr id="24" name="Graphic 23" descr="List">
            <a:extLst>
              <a:ext uri="{FF2B5EF4-FFF2-40B4-BE49-F238E27FC236}">
                <a16:creationId xmlns:a16="http://schemas.microsoft.com/office/drawing/2014/main" id="{DE7F334E-F85B-456C-A47C-B3E7E401A30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806870" y="2036170"/>
            <a:ext cx="697667" cy="697667"/>
          </a:xfrm>
          <a:prstGeom prst="rect">
            <a:avLst/>
          </a:prstGeom>
        </p:spPr>
      </p:pic>
      <p:sp>
        <p:nvSpPr>
          <p:cNvPr id="25" name="TextBox 24">
            <a:extLst>
              <a:ext uri="{FF2B5EF4-FFF2-40B4-BE49-F238E27FC236}">
                <a16:creationId xmlns:a16="http://schemas.microsoft.com/office/drawing/2014/main" id="{3D474C18-7DAD-4622-ADA3-F0BFA65556F9}"/>
              </a:ext>
            </a:extLst>
          </p:cNvPr>
          <p:cNvSpPr txBox="1"/>
          <p:nvPr/>
        </p:nvSpPr>
        <p:spPr>
          <a:xfrm>
            <a:off x="8430899" y="2760210"/>
            <a:ext cx="81280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Custom Code</a:t>
            </a:r>
            <a:br>
              <a:rPr lang="en-US" sz="1000" kern="0">
                <a:ea typeface="Arial Unicode MS" pitchFamily="34" charset="-128"/>
                <a:cs typeface="Arial Unicode MS" pitchFamily="34" charset="-128"/>
              </a:rPr>
            </a:br>
            <a:r>
              <a:rPr lang="en-US" sz="1000" kern="0">
                <a:ea typeface="Arial Unicode MS" pitchFamily="34" charset="-128"/>
                <a:cs typeface="Arial Unicode MS" pitchFamily="34" charset="-128"/>
              </a:rPr>
              <a:t> Adaption</a:t>
            </a:r>
          </a:p>
        </p:txBody>
      </p:sp>
      <p:sp>
        <p:nvSpPr>
          <p:cNvPr id="26" name="TextBox 25">
            <a:extLst>
              <a:ext uri="{FF2B5EF4-FFF2-40B4-BE49-F238E27FC236}">
                <a16:creationId xmlns:a16="http://schemas.microsoft.com/office/drawing/2014/main" id="{F1F0E99E-6136-4576-BA84-277766E8DE62}"/>
              </a:ext>
            </a:extLst>
          </p:cNvPr>
          <p:cNvSpPr txBox="1"/>
          <p:nvPr/>
        </p:nvSpPr>
        <p:spPr>
          <a:xfrm>
            <a:off x="8430899" y="3131783"/>
            <a:ext cx="812800" cy="4616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Customizing Configuration</a:t>
            </a:r>
            <a:br>
              <a:rPr lang="en-US" sz="1000" kern="0">
                <a:ea typeface="Arial Unicode MS" pitchFamily="34" charset="-128"/>
                <a:cs typeface="Arial Unicode MS" pitchFamily="34" charset="-128"/>
              </a:rPr>
            </a:br>
            <a:endParaRPr lang="en-US" sz="1000" kern="0">
              <a:ea typeface="Arial Unicode MS" pitchFamily="34" charset="-128"/>
              <a:cs typeface="Arial Unicode MS" pitchFamily="34" charset="-128"/>
            </a:endParaRPr>
          </a:p>
        </p:txBody>
      </p:sp>
      <p:sp>
        <p:nvSpPr>
          <p:cNvPr id="27" name="TextBox 26">
            <a:extLst>
              <a:ext uri="{FF2B5EF4-FFF2-40B4-BE49-F238E27FC236}">
                <a16:creationId xmlns:a16="http://schemas.microsoft.com/office/drawing/2014/main" id="{C92A2B8B-4BAE-405C-99CA-B1CFCBF161F6}"/>
              </a:ext>
            </a:extLst>
          </p:cNvPr>
          <p:cNvSpPr txBox="1"/>
          <p:nvPr/>
        </p:nvSpPr>
        <p:spPr>
          <a:xfrm>
            <a:off x="8430899" y="3532554"/>
            <a:ext cx="81280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Interface Adaption</a:t>
            </a:r>
          </a:p>
        </p:txBody>
      </p:sp>
      <p:sp>
        <p:nvSpPr>
          <p:cNvPr id="28" name="TextBox 27">
            <a:extLst>
              <a:ext uri="{FF2B5EF4-FFF2-40B4-BE49-F238E27FC236}">
                <a16:creationId xmlns:a16="http://schemas.microsoft.com/office/drawing/2014/main" id="{3F55DC20-820A-4655-838C-DD909AB331C1}"/>
              </a:ext>
            </a:extLst>
          </p:cNvPr>
          <p:cNvSpPr txBox="1"/>
          <p:nvPr/>
        </p:nvSpPr>
        <p:spPr>
          <a:xfrm>
            <a:off x="8430899" y="3933325"/>
            <a:ext cx="8128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a:t>
            </a:r>
          </a:p>
        </p:txBody>
      </p:sp>
      <p:sp>
        <p:nvSpPr>
          <p:cNvPr id="29" name="TextBox 28">
            <a:extLst>
              <a:ext uri="{FF2B5EF4-FFF2-40B4-BE49-F238E27FC236}">
                <a16:creationId xmlns:a16="http://schemas.microsoft.com/office/drawing/2014/main" id="{52271041-9672-4B82-A921-26E40281080C}"/>
              </a:ext>
            </a:extLst>
          </p:cNvPr>
          <p:cNvSpPr txBox="1"/>
          <p:nvPr/>
        </p:nvSpPr>
        <p:spPr>
          <a:xfrm>
            <a:off x="9593141" y="2907716"/>
            <a:ext cx="9120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Process Design Blueprint</a:t>
            </a:r>
          </a:p>
        </p:txBody>
      </p:sp>
      <p:sp>
        <p:nvSpPr>
          <p:cNvPr id="30" name="TextBox 29">
            <a:extLst>
              <a:ext uri="{FF2B5EF4-FFF2-40B4-BE49-F238E27FC236}">
                <a16:creationId xmlns:a16="http://schemas.microsoft.com/office/drawing/2014/main" id="{6B82A5F7-31BB-473E-9EF0-9578CB603B73}"/>
              </a:ext>
            </a:extLst>
          </p:cNvPr>
          <p:cNvSpPr txBox="1"/>
          <p:nvPr/>
        </p:nvSpPr>
        <p:spPr>
          <a:xfrm>
            <a:off x="9642775" y="3532554"/>
            <a:ext cx="81280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Business Decision</a:t>
            </a:r>
          </a:p>
        </p:txBody>
      </p:sp>
      <p:sp>
        <p:nvSpPr>
          <p:cNvPr id="32" name="TextBox 31">
            <a:extLst>
              <a:ext uri="{FF2B5EF4-FFF2-40B4-BE49-F238E27FC236}">
                <a16:creationId xmlns:a16="http://schemas.microsoft.com/office/drawing/2014/main" id="{E4CEE9B2-D68C-43BA-8144-78064973AB1F}"/>
              </a:ext>
            </a:extLst>
          </p:cNvPr>
          <p:cNvSpPr txBox="1"/>
          <p:nvPr/>
        </p:nvSpPr>
        <p:spPr>
          <a:xfrm>
            <a:off x="9642775" y="3933325"/>
            <a:ext cx="8128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a:t>
            </a:r>
          </a:p>
        </p:txBody>
      </p:sp>
      <p:sp>
        <p:nvSpPr>
          <p:cNvPr id="33" name="TextBox 32">
            <a:extLst>
              <a:ext uri="{FF2B5EF4-FFF2-40B4-BE49-F238E27FC236}">
                <a16:creationId xmlns:a16="http://schemas.microsoft.com/office/drawing/2014/main" id="{09BD537C-060C-4D4B-A761-9AABE6F98C45}"/>
              </a:ext>
            </a:extLst>
          </p:cNvPr>
          <p:cNvSpPr txBox="1"/>
          <p:nvPr/>
        </p:nvSpPr>
        <p:spPr>
          <a:xfrm>
            <a:off x="10757236" y="2907715"/>
            <a:ext cx="9120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Implementation project required</a:t>
            </a:r>
          </a:p>
        </p:txBody>
      </p:sp>
      <p:sp>
        <p:nvSpPr>
          <p:cNvPr id="34" name="Oval 33">
            <a:extLst>
              <a:ext uri="{FF2B5EF4-FFF2-40B4-BE49-F238E27FC236}">
                <a16:creationId xmlns:a16="http://schemas.microsoft.com/office/drawing/2014/main" id="{7E2EB5A2-0CD4-4305-93D6-866870EA4A93}"/>
              </a:ext>
            </a:extLst>
          </p:cNvPr>
          <p:cNvSpPr/>
          <p:nvPr/>
        </p:nvSpPr>
        <p:spPr bwMode="gray">
          <a:xfrm>
            <a:off x="8567440" y="5255167"/>
            <a:ext cx="539718" cy="506740"/>
          </a:xfrm>
          <a:prstGeom prst="ellipse">
            <a:avLst/>
          </a:prstGeom>
          <a:solidFill>
            <a:schemeClr val="bg1"/>
          </a:solidFill>
          <a:ln w="28575" algn="ctr">
            <a:solidFill>
              <a:srgbClr val="4FB81C"/>
            </a:solidFill>
            <a:miter lim="800000"/>
            <a:headEnd/>
            <a:tailEnd/>
          </a:ln>
        </p:spPr>
        <p:txBody>
          <a:bodyPr lIns="89954" tIns="71962" rIns="89954" bIns="71962" rtlCol="0" anchor="ctr"/>
          <a:lstStyle/>
          <a:p>
            <a:pPr algn="ctr" defTabSz="914126">
              <a:defRPr/>
            </a:pPr>
            <a:r>
              <a:rPr lang="en-US" sz="2398" kern="0">
                <a:solidFill>
                  <a:srgbClr val="4FB81C"/>
                </a:solidFill>
                <a:latin typeface="SAP-icons"/>
              </a:rPr>
              <a:t></a:t>
            </a:r>
          </a:p>
        </p:txBody>
      </p:sp>
      <p:sp>
        <p:nvSpPr>
          <p:cNvPr id="35" name="Oval 34">
            <a:extLst>
              <a:ext uri="{FF2B5EF4-FFF2-40B4-BE49-F238E27FC236}">
                <a16:creationId xmlns:a16="http://schemas.microsoft.com/office/drawing/2014/main" id="{9F05BC4D-4AD2-4A4F-8536-B2D075A24783}"/>
              </a:ext>
            </a:extLst>
          </p:cNvPr>
          <p:cNvSpPr>
            <a:spLocks noChangeAspect="1"/>
          </p:cNvSpPr>
          <p:nvPr/>
        </p:nvSpPr>
        <p:spPr bwMode="gray">
          <a:xfrm>
            <a:off x="9779175" y="5251958"/>
            <a:ext cx="540000" cy="507005"/>
          </a:xfrm>
          <a:prstGeom prst="ellipse">
            <a:avLst/>
          </a:prstGeom>
          <a:solidFill>
            <a:schemeClr val="bg1"/>
          </a:solidFill>
          <a:ln w="28575" algn="ctr">
            <a:solidFill>
              <a:srgbClr val="8F369B"/>
            </a:solidFill>
            <a:miter lim="800000"/>
            <a:headEnd/>
            <a:tailEnd/>
          </a:ln>
        </p:spPr>
        <p:txBody>
          <a:bodyPr lIns="90021" tIns="72017" rIns="90021" bIns="72017" rtlCol="0" anchor="ctr"/>
          <a:lstStyle/>
          <a:p>
            <a:pPr algn="ctr" defTabSz="914583"/>
            <a:r>
              <a:rPr lang="en-US" sz="2400">
                <a:solidFill>
                  <a:srgbClr val="8F369B"/>
                </a:solidFill>
                <a:latin typeface="SAP-icons"/>
              </a:rPr>
              <a:t></a:t>
            </a:r>
          </a:p>
        </p:txBody>
      </p:sp>
      <p:sp>
        <p:nvSpPr>
          <p:cNvPr id="36" name="TextBox 35">
            <a:extLst>
              <a:ext uri="{FF2B5EF4-FFF2-40B4-BE49-F238E27FC236}">
                <a16:creationId xmlns:a16="http://schemas.microsoft.com/office/drawing/2014/main" id="{4E2E41C2-4687-42ED-93AB-483856DD8393}"/>
              </a:ext>
            </a:extLst>
          </p:cNvPr>
          <p:cNvSpPr txBox="1"/>
          <p:nvPr/>
        </p:nvSpPr>
        <p:spPr>
          <a:xfrm>
            <a:off x="8452912" y="4749401"/>
            <a:ext cx="812800"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Work Package</a:t>
            </a:r>
          </a:p>
        </p:txBody>
      </p:sp>
      <p:sp>
        <p:nvSpPr>
          <p:cNvPr id="37" name="TextBox 36">
            <a:extLst>
              <a:ext uri="{FF2B5EF4-FFF2-40B4-BE49-F238E27FC236}">
                <a16:creationId xmlns:a16="http://schemas.microsoft.com/office/drawing/2014/main" id="{0E6BCBB5-89D8-4C63-B354-A4BFD1E09C76}"/>
              </a:ext>
            </a:extLst>
          </p:cNvPr>
          <p:cNvSpPr txBox="1"/>
          <p:nvPr/>
        </p:nvSpPr>
        <p:spPr>
          <a:xfrm>
            <a:off x="9664788" y="4770410"/>
            <a:ext cx="8128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Requirement</a:t>
            </a:r>
          </a:p>
        </p:txBody>
      </p:sp>
      <p:sp>
        <p:nvSpPr>
          <p:cNvPr id="38" name="Oval 37">
            <a:extLst>
              <a:ext uri="{FF2B5EF4-FFF2-40B4-BE49-F238E27FC236}">
                <a16:creationId xmlns:a16="http://schemas.microsoft.com/office/drawing/2014/main" id="{9432C375-53EE-4206-AA5D-C7C7CA010970}"/>
              </a:ext>
            </a:extLst>
          </p:cNvPr>
          <p:cNvSpPr>
            <a:spLocks noChangeAspect="1"/>
          </p:cNvSpPr>
          <p:nvPr/>
        </p:nvSpPr>
        <p:spPr bwMode="gray">
          <a:xfrm>
            <a:off x="10943270" y="5220999"/>
            <a:ext cx="540000" cy="507005"/>
          </a:xfrm>
          <a:prstGeom prst="ellipse">
            <a:avLst/>
          </a:prstGeom>
          <a:solidFill>
            <a:schemeClr val="bg1"/>
          </a:solidFill>
          <a:ln w="28575" algn="ctr">
            <a:noFill/>
            <a:miter lim="800000"/>
            <a:headEnd/>
            <a:tailEnd/>
          </a:ln>
        </p:spPr>
        <p:txBody>
          <a:bodyPr lIns="90021" tIns="72017" rIns="90021" bIns="72017" rtlCol="0" anchor="ctr"/>
          <a:lstStyle/>
          <a:p>
            <a:pPr algn="ctr" defTabSz="914583"/>
            <a:r>
              <a:rPr lang="en-US" sz="4400">
                <a:solidFill>
                  <a:schemeClr val="accent1"/>
                </a:solidFill>
                <a:latin typeface="SAP-icons"/>
              </a:rPr>
              <a:t></a:t>
            </a:r>
          </a:p>
        </p:txBody>
      </p:sp>
      <p:sp>
        <p:nvSpPr>
          <p:cNvPr id="39" name="TextBox 38">
            <a:extLst>
              <a:ext uri="{FF2B5EF4-FFF2-40B4-BE49-F238E27FC236}">
                <a16:creationId xmlns:a16="http://schemas.microsoft.com/office/drawing/2014/main" id="{2437719E-34C1-4991-A55F-24690A7B284B}"/>
              </a:ext>
            </a:extLst>
          </p:cNvPr>
          <p:cNvSpPr txBox="1"/>
          <p:nvPr/>
        </p:nvSpPr>
        <p:spPr>
          <a:xfrm>
            <a:off x="10828883" y="4807011"/>
            <a:ext cx="8128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ea typeface="Arial Unicode MS" pitchFamily="34" charset="-128"/>
                <a:cs typeface="Arial Unicode MS" pitchFamily="34" charset="-128"/>
              </a:rPr>
              <a:t>Build Project</a:t>
            </a:r>
          </a:p>
        </p:txBody>
      </p:sp>
      <p:cxnSp>
        <p:nvCxnSpPr>
          <p:cNvPr id="9" name="Straight Connector 8">
            <a:extLst>
              <a:ext uri="{FF2B5EF4-FFF2-40B4-BE49-F238E27FC236}">
                <a16:creationId xmlns:a16="http://schemas.microsoft.com/office/drawing/2014/main" id="{921C1C30-D9F0-4C50-A5FD-065588FB7380}"/>
              </a:ext>
            </a:extLst>
          </p:cNvPr>
          <p:cNvCxnSpPr/>
          <p:nvPr/>
        </p:nvCxnSpPr>
        <p:spPr>
          <a:xfrm>
            <a:off x="4409268" y="2386739"/>
            <a:ext cx="0" cy="3322012"/>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CDFC06-7B4F-4997-A8F5-7D6FFC66993D}"/>
              </a:ext>
            </a:extLst>
          </p:cNvPr>
          <p:cNvCxnSpPr/>
          <p:nvPr/>
        </p:nvCxnSpPr>
        <p:spPr>
          <a:xfrm>
            <a:off x="7986794" y="2407748"/>
            <a:ext cx="0" cy="3322012"/>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1691724B-ECB8-4C53-9811-B2B1C01BA6F6}"/>
              </a:ext>
            </a:extLst>
          </p:cNvPr>
          <p:cNvSpPr/>
          <p:nvPr/>
        </p:nvSpPr>
        <p:spPr bwMode="gray">
          <a:xfrm>
            <a:off x="8548130" y="4223940"/>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45" name="Arrow: Down 44">
            <a:extLst>
              <a:ext uri="{FF2B5EF4-FFF2-40B4-BE49-F238E27FC236}">
                <a16:creationId xmlns:a16="http://schemas.microsoft.com/office/drawing/2014/main" id="{A5C12996-7CDF-4384-BF67-89248502B238}"/>
              </a:ext>
            </a:extLst>
          </p:cNvPr>
          <p:cNvSpPr/>
          <p:nvPr/>
        </p:nvSpPr>
        <p:spPr bwMode="gray">
          <a:xfrm>
            <a:off x="9757228" y="4224145"/>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46" name="Arrow: Down 45">
            <a:extLst>
              <a:ext uri="{FF2B5EF4-FFF2-40B4-BE49-F238E27FC236}">
                <a16:creationId xmlns:a16="http://schemas.microsoft.com/office/drawing/2014/main" id="{68257AB1-B7FB-4B12-B7F6-3DBE3496A66F}"/>
              </a:ext>
            </a:extLst>
          </p:cNvPr>
          <p:cNvSpPr/>
          <p:nvPr/>
        </p:nvSpPr>
        <p:spPr bwMode="gray">
          <a:xfrm>
            <a:off x="10866534" y="4223940"/>
            <a:ext cx="578338" cy="276999"/>
          </a:xfrm>
          <a:prstGeom prst="down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0527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par>
                                <p:cTn id="46" presetID="22" presetClass="entr" presetSubtype="8"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left)">
                                      <p:cBhvr>
                                        <p:cTn id="71" dur="500"/>
                                        <p:tgtEl>
                                          <p:spTgt spid="35"/>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left)">
                                      <p:cBhvr>
                                        <p:cTn id="85" dur="500"/>
                                        <p:tgtEl>
                                          <p:spTgt spid="33"/>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left)">
                                      <p:cBhvr>
                                        <p:cTn id="88" dur="500"/>
                                        <p:tgtEl>
                                          <p:spTgt spid="38"/>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wipe(left)">
                                      <p:cBhvr>
                                        <p:cTn id="91" dur="500"/>
                                        <p:tgtEl>
                                          <p:spTgt spid="3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wipe(left)">
                                      <p:cBhvr>
                                        <p:cTn id="9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Graphic spid="17" grpId="0">
        <p:bldAsOne/>
      </p:bldGraphic>
      <p:bldP spid="18" grpId="0" animBg="1"/>
      <p:bldGraphic spid="19" grpId="0">
        <p:bldAsOne/>
      </p:bldGraphic>
      <p:bldP spid="20" grpId="0"/>
      <p:bldP spid="21" grpId="0"/>
      <p:bldP spid="25" grpId="0"/>
      <p:bldP spid="26" grpId="0"/>
      <p:bldP spid="27" grpId="0"/>
      <p:bldP spid="28" grpId="0"/>
      <p:bldP spid="29" grpId="0"/>
      <p:bldP spid="30" grpId="0"/>
      <p:bldP spid="32" grpId="0"/>
      <p:bldP spid="33" grpId="0"/>
      <p:bldP spid="34" grpId="0" animBg="1"/>
      <p:bldP spid="35" grpId="0" animBg="1"/>
      <p:bldP spid="36" grpId="0"/>
      <p:bldP spid="37" grpId="0"/>
      <p:bldP spid="38" grpId="0" animBg="1"/>
      <p:bldP spid="39" grpId="0"/>
      <p:bldP spid="44" grpId="0" animBg="1"/>
      <p:bldP spid="45" grpId="0" animBg="1"/>
      <p:bldP spid="4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a:xfrm>
            <a:off x="504000" y="1713700"/>
            <a:ext cx="11185200" cy="4415879"/>
          </a:xfrm>
        </p:spPr>
        <p:txBody>
          <a:bodyPr/>
          <a:lstStyle/>
          <a:p>
            <a:r>
              <a:rPr lang="en-US"/>
              <a:t>Exercise 2</a:t>
            </a:r>
            <a:br>
              <a:rPr lang="en-US"/>
            </a:br>
            <a:r>
              <a:rPr lang="en-US" sz="2400"/>
              <a:t>Simplification Item Management</a:t>
            </a:r>
            <a:br>
              <a:rPr lang="en-US" sz="2400"/>
            </a:br>
            <a:r>
              <a:rPr lang="en-US" sz="2400"/>
              <a:t>- </a:t>
            </a:r>
            <a:r>
              <a:rPr lang="en-US" sz="2400">
                <a:latin typeface="+mn-lt"/>
              </a:rPr>
              <a:t>Create Requirement for Activity Type ‘Business Decision’ </a:t>
            </a:r>
            <a:br>
              <a:rPr lang="en-US" sz="2400">
                <a:latin typeface="+mn-lt"/>
              </a:rPr>
            </a:br>
            <a:r>
              <a:rPr lang="en-US" sz="2400">
                <a:latin typeface="+mn-lt"/>
              </a:rPr>
              <a:t>- Assign project for Activity Type ‘Implementation Project Required’</a:t>
            </a:r>
            <a:br>
              <a:rPr lang="en-US" sz="2400"/>
            </a:br>
            <a:br>
              <a:rPr lang="en-US" sz="2400"/>
            </a:br>
            <a:r>
              <a:rPr lang="en-US" sz="2400"/>
              <a:t>Work Package Maintenance</a:t>
            </a:r>
            <a:br>
              <a:rPr lang="en-US" sz="2400"/>
            </a:br>
            <a:r>
              <a:rPr lang="en-US" sz="2400"/>
              <a:t>- Create Work Package for Activity ‘Type Customizing / Interface’</a:t>
            </a:r>
            <a:br>
              <a:rPr lang="en-US" sz="2400"/>
            </a:br>
            <a:r>
              <a:rPr lang="en-US" sz="2400"/>
              <a:t>- Assign a Process Structure and upload a Functional Specification</a:t>
            </a:r>
            <a:br>
              <a:rPr lang="en-US" sz="2400"/>
            </a:br>
            <a:r>
              <a:rPr lang="en-US" sz="2400"/>
              <a:t>- Scope a Work Item</a:t>
            </a:r>
            <a:br>
              <a:rPr lang="en-US" sz="2400"/>
            </a:br>
            <a:br>
              <a:rPr lang="en-US"/>
            </a:br>
            <a:br>
              <a:rPr lang="en-US"/>
            </a:br>
            <a:endParaRPr lang="en-US">
              <a:solidFill>
                <a:schemeClr val="accent1"/>
              </a:solidFill>
            </a:endParaRPr>
          </a:p>
        </p:txBody>
      </p:sp>
    </p:spTree>
    <p:extLst>
      <p:ext uri="{BB962C8B-B14F-4D97-AF65-F5344CB8AC3E}">
        <p14:creationId xmlns:p14="http://schemas.microsoft.com/office/powerpoint/2010/main" val="3659262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588" y="504000"/>
            <a:ext cx="11186476" cy="677108"/>
          </a:xfrm>
        </p:spPr>
        <p:txBody>
          <a:bodyPr/>
          <a:lstStyle/>
          <a:p>
            <a:r>
              <a:rPr lang="en-US"/>
              <a:t>Initial and Product Backlog in Focused Build</a:t>
            </a:r>
            <a:br>
              <a:rPr lang="en-US"/>
            </a:br>
            <a:r>
              <a:rPr lang="en-US" sz="2000" b="0">
                <a:solidFill>
                  <a:schemeClr val="bg1">
                    <a:lumMod val="50000"/>
                  </a:schemeClr>
                </a:solidFill>
              </a:rPr>
              <a:t>Definition</a:t>
            </a:r>
            <a:endParaRPr lang="en-US" sz="1800" b="0">
              <a:solidFill>
                <a:schemeClr val="bg1">
                  <a:lumMod val="50000"/>
                </a:schemeClr>
              </a:solidFill>
            </a:endParaRPr>
          </a:p>
        </p:txBody>
      </p:sp>
      <p:sp>
        <p:nvSpPr>
          <p:cNvPr id="3" name="TextBox 2"/>
          <p:cNvSpPr txBox="1"/>
          <p:nvPr/>
        </p:nvSpPr>
        <p:spPr>
          <a:xfrm>
            <a:off x="1342704" y="2029021"/>
            <a:ext cx="6260244" cy="1046440"/>
          </a:xfrm>
          <a:prstGeom prst="rect">
            <a:avLst/>
          </a:prstGeom>
          <a:noFill/>
        </p:spPr>
        <p:txBody>
          <a:bodyPr wrap="square" rtlCol="0">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An </a:t>
            </a:r>
            <a:r>
              <a:rPr kumimoji="0" lang="en-US" sz="1800" b="0" i="0" u="none" strike="noStrike" kern="1200" cap="none" spc="0" normalizeH="0" baseline="0" noProof="0">
                <a:ln>
                  <a:noFill/>
                </a:ln>
                <a:solidFill>
                  <a:schemeClr val="accent1"/>
                </a:solidFill>
                <a:effectLst/>
                <a:uLnTx/>
                <a:uFillTx/>
                <a:latin typeface="Arial"/>
                <a:ea typeface="+mn-ea"/>
                <a:cs typeface="+mn-cs"/>
              </a:rPr>
              <a:t>Initial Backlog </a:t>
            </a:r>
            <a:r>
              <a:rPr kumimoji="0" lang="en-US" sz="1800" b="0" i="0" u="none" strike="noStrike" kern="1200" cap="none" spc="0" normalizeH="0" baseline="0" noProof="0">
                <a:ln>
                  <a:noFill/>
                </a:ln>
                <a:solidFill>
                  <a:srgbClr val="000000"/>
                </a:solidFill>
                <a:effectLst/>
                <a:uLnTx/>
                <a:uFillTx/>
                <a:latin typeface="Arial"/>
                <a:ea typeface="+mn-ea"/>
                <a:cs typeface="+mn-cs"/>
              </a:rPr>
              <a:t>means to:</a:t>
            </a:r>
          </a:p>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8FD3"/>
              </a:solidFill>
              <a:effectLst/>
              <a:uLnTx/>
              <a:uFillTx/>
              <a:latin typeface="Arial"/>
              <a:ea typeface="+mn-ea"/>
              <a:cs typeface="+mn-cs"/>
            </a:endParaRPr>
          </a:p>
          <a:p>
            <a:pPr marL="511175" lvl="1" indent="-285750">
              <a:buFont typeface="Wingdings" panose="05000000000000000000" pitchFamily="2" charset="2"/>
              <a:buChar char="§"/>
              <a:tabLst>
                <a:tab pos="460375" algn="l"/>
                <a:tab pos="568325" algn="l"/>
              </a:tabLst>
              <a:defRPr/>
            </a:pPr>
            <a:r>
              <a:rPr lang="en-US" sz="1500">
                <a:solidFill>
                  <a:srgbClr val="000000"/>
                </a:solidFill>
              </a:rPr>
              <a:t>Define the content of the to be implemented Release</a:t>
            </a:r>
          </a:p>
          <a:p>
            <a:pPr marL="511175" marR="0" lvl="1" indent="-285750" algn="l" defTabSz="1088776" rtl="0" eaLnBrk="1" fontAlgn="auto" latinLnBrk="0" hangingPunct="1">
              <a:lnSpc>
                <a:spcPct val="100000"/>
              </a:lnSpc>
              <a:spcBef>
                <a:spcPts val="0"/>
              </a:spcBef>
              <a:spcAft>
                <a:spcPts val="0"/>
              </a:spcAft>
              <a:buClr>
                <a:srgbClr val="FDB913"/>
              </a:buClr>
              <a:buSzPct val="100000"/>
              <a:buFont typeface="Wingdings" panose="05000000000000000000" pitchFamily="2" charset="2"/>
              <a:buChar char="§"/>
              <a:tabLst>
                <a:tab pos="460375" algn="l"/>
                <a:tab pos="568325" algn="l"/>
              </a:tabLst>
              <a:defRPr/>
            </a:pPr>
            <a:r>
              <a:rPr lang="en-US" sz="1500">
                <a:solidFill>
                  <a:srgbClr val="000000"/>
                </a:solidFill>
              </a:rPr>
              <a:t>Have a</a:t>
            </a:r>
            <a:r>
              <a:rPr kumimoji="0" lang="en-US" sz="1500" b="0" i="0" u="none" strike="noStrike" kern="1200" cap="none" spc="0" normalizeH="0" baseline="0" noProof="0">
                <a:ln>
                  <a:noFill/>
                </a:ln>
                <a:solidFill>
                  <a:srgbClr val="000000"/>
                </a:solidFill>
                <a:effectLst/>
                <a:uLnTx/>
                <a:uFillTx/>
                <a:latin typeface="Arial"/>
                <a:ea typeface="+mn-ea"/>
                <a:cs typeface="+mn-cs"/>
              </a:rPr>
              <a:t> list of approved and prioritized Requirements</a:t>
            </a:r>
          </a:p>
        </p:txBody>
      </p:sp>
      <p:grpSp>
        <p:nvGrpSpPr>
          <p:cNvPr id="11" name="Group 10">
            <a:extLst>
              <a:ext uri="{FF2B5EF4-FFF2-40B4-BE49-F238E27FC236}">
                <a16:creationId xmlns:a16="http://schemas.microsoft.com/office/drawing/2014/main" id="{ACFDF1E3-27B0-4334-B5B4-677E9799F298}"/>
              </a:ext>
            </a:extLst>
          </p:cNvPr>
          <p:cNvGrpSpPr/>
          <p:nvPr/>
        </p:nvGrpSpPr>
        <p:grpSpPr>
          <a:xfrm>
            <a:off x="505588" y="3969093"/>
            <a:ext cx="5653044" cy="2370973"/>
            <a:chOff x="6770574" y="3969093"/>
            <a:chExt cx="5653044" cy="2370973"/>
          </a:xfrm>
        </p:grpSpPr>
        <p:sp>
          <p:nvSpPr>
            <p:cNvPr id="8" name="TextBox 7">
              <a:extLst>
                <a:ext uri="{FF2B5EF4-FFF2-40B4-BE49-F238E27FC236}">
                  <a16:creationId xmlns:a16="http://schemas.microsoft.com/office/drawing/2014/main" id="{D9531DFE-7A6C-4801-848A-1BE7CEC41C53}"/>
                </a:ext>
              </a:extLst>
            </p:cNvPr>
            <p:cNvSpPr txBox="1"/>
            <p:nvPr/>
          </p:nvSpPr>
          <p:spPr>
            <a:xfrm>
              <a:off x="7506750" y="4277963"/>
              <a:ext cx="4916868" cy="2062103"/>
            </a:xfrm>
            <a:prstGeom prst="rect">
              <a:avLst/>
            </a:prstGeom>
            <a:noFill/>
          </p:spPr>
          <p:txBody>
            <a:bodyPr wrap="square" rtlCol="0">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 </a:t>
              </a:r>
              <a:r>
                <a:rPr lang="en-US" sz="1800">
                  <a:solidFill>
                    <a:schemeClr val="accent1"/>
                  </a:solidFill>
                </a:rPr>
                <a:t>Product</a:t>
              </a:r>
              <a:r>
                <a:rPr kumimoji="0" lang="en-US" sz="1800" b="0" i="0" u="none" strike="noStrike" kern="1200" cap="none" spc="0" normalizeH="0" baseline="0" noProof="0">
                  <a:ln>
                    <a:noFill/>
                  </a:ln>
                  <a:solidFill>
                    <a:schemeClr val="accent1"/>
                  </a:solidFill>
                  <a:effectLst/>
                  <a:uLnTx/>
                  <a:uFillTx/>
                  <a:latin typeface="Arial"/>
                  <a:ea typeface="+mn-ea"/>
                  <a:cs typeface="+mn-cs"/>
                </a:rPr>
                <a:t> Backlog </a:t>
              </a:r>
              <a:r>
                <a:rPr kumimoji="0" lang="en-US" sz="1800" b="0" i="0" u="none" strike="noStrike" kern="1200" cap="none" spc="0" normalizeH="0" baseline="0" noProof="0">
                  <a:ln>
                    <a:noFill/>
                  </a:ln>
                  <a:solidFill>
                    <a:srgbClr val="000000"/>
                  </a:solidFill>
                  <a:effectLst/>
                  <a:uLnTx/>
                  <a:uFillTx/>
                  <a:latin typeface="Arial"/>
                  <a:ea typeface="+mn-ea"/>
                  <a:cs typeface="+mn-cs"/>
                </a:rPr>
                <a:t>means to:</a:t>
              </a:r>
            </a:p>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8FD3"/>
                </a:solidFill>
                <a:effectLst/>
                <a:uLnTx/>
                <a:uFillTx/>
                <a:latin typeface="Arial"/>
                <a:ea typeface="+mn-ea"/>
                <a:cs typeface="+mn-cs"/>
              </a:endParaRPr>
            </a:p>
            <a:p>
              <a:pPr marL="511175" lvl="1" indent="-285750">
                <a:buFont typeface="Wingdings" panose="05000000000000000000" pitchFamily="2" charset="2"/>
                <a:buChar char="§"/>
                <a:defRPr/>
              </a:pPr>
              <a:r>
                <a:rPr lang="en-US" sz="1500">
                  <a:solidFill>
                    <a:srgbClr val="000000"/>
                  </a:solidFill>
                </a:rPr>
                <a:t>Define the content of the current Wave</a:t>
              </a:r>
            </a:p>
            <a:p>
              <a:pPr marL="511175" marR="0" lvl="1" indent="-285750" algn="l" defTabSz="1088776" rtl="0" eaLnBrk="1" fontAlgn="auto" latinLnBrk="0" hangingPunct="1">
                <a:lnSpc>
                  <a:spcPct val="100000"/>
                </a:lnSpc>
                <a:spcBef>
                  <a:spcPts val="0"/>
                </a:spcBef>
                <a:spcAft>
                  <a:spcPts val="0"/>
                </a:spcAft>
                <a:buClr>
                  <a:srgbClr val="FDB913"/>
                </a:buClr>
                <a:buSzPct val="100000"/>
                <a:buFont typeface="Wingdings" panose="05000000000000000000" pitchFamily="2" charset="2"/>
                <a:buChar char="§"/>
                <a:tabLst/>
                <a:defRPr/>
              </a:pPr>
              <a:r>
                <a:rPr lang="en-US" sz="1500">
                  <a:solidFill>
                    <a:srgbClr val="000000"/>
                  </a:solidFill>
                </a:rPr>
                <a:t>Have a</a:t>
              </a:r>
              <a:r>
                <a:rPr kumimoji="0" lang="en-US" sz="1500" b="0" i="0" u="none" strike="noStrike" kern="1200" cap="none" spc="0" normalizeH="0" baseline="0" noProof="0">
                  <a:ln>
                    <a:noFill/>
                  </a:ln>
                  <a:solidFill>
                    <a:srgbClr val="000000"/>
                  </a:solidFill>
                  <a:effectLst/>
                  <a:uLnTx/>
                  <a:uFillTx/>
                  <a:latin typeface="Arial"/>
                  <a:ea typeface="+mn-ea"/>
                  <a:cs typeface="+mn-cs"/>
                </a:rPr>
                <a:t> list of prioritized Work Packages</a:t>
              </a:r>
            </a:p>
            <a:p>
              <a:pPr marL="225425" lvl="1">
                <a:buNone/>
                <a:defRPr/>
              </a:pPr>
              <a:endParaRPr lang="en-US" sz="1500">
                <a:solidFill>
                  <a:srgbClr val="000000"/>
                </a:solidFill>
              </a:endParaRPr>
            </a:p>
            <a:p>
              <a:pPr marL="225425" lvl="1">
                <a:buNone/>
                <a:defRPr/>
              </a:pPr>
              <a:r>
                <a:rPr lang="en-US" sz="1500">
                  <a:solidFill>
                    <a:srgbClr val="000000"/>
                  </a:solidFill>
                </a:rPr>
                <a:t>Responsible: Architect</a:t>
              </a:r>
            </a:p>
            <a:p>
              <a:pPr marL="742813" marR="0" lvl="1" indent="-285750" algn="l" defTabSz="1088776" rtl="0" eaLnBrk="1" fontAlgn="auto" latinLnBrk="0" hangingPunct="1">
                <a:lnSpc>
                  <a:spcPct val="100000"/>
                </a:lnSpc>
                <a:spcBef>
                  <a:spcPts val="0"/>
                </a:spcBef>
                <a:spcAft>
                  <a:spcPts val="0"/>
                </a:spcAft>
                <a:buClr>
                  <a:srgbClr val="FDB913"/>
                </a:buClr>
                <a:buSzPct val="100000"/>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a:p>
              <a:pPr marL="0" marR="0" lvl="0" indent="-87325" algn="l" defTabSz="1088776"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Arial"/>
                  <a:ea typeface="+mn-ea"/>
                  <a:cs typeface="+mn-cs"/>
                </a:rPr>
              </a:b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ECA28638-DEA8-4ED0-AA8B-70F17775FFEF}"/>
                </a:ext>
              </a:extLst>
            </p:cNvPr>
            <p:cNvPicPr>
              <a:picLocks noChangeAspect="1"/>
            </p:cNvPicPr>
            <p:nvPr/>
          </p:nvPicPr>
          <p:blipFill>
            <a:blip r:embed="rId3"/>
            <a:stretch>
              <a:fillRect/>
            </a:stretch>
          </p:blipFill>
          <p:spPr>
            <a:xfrm>
              <a:off x="6770574" y="3969093"/>
              <a:ext cx="736723" cy="2130902"/>
            </a:xfrm>
            <a:prstGeom prst="rect">
              <a:avLst/>
            </a:prstGeom>
          </p:spPr>
        </p:pic>
      </p:grpSp>
      <p:pic>
        <p:nvPicPr>
          <p:cNvPr id="6" name="Picture 5">
            <a:extLst>
              <a:ext uri="{FF2B5EF4-FFF2-40B4-BE49-F238E27FC236}">
                <a16:creationId xmlns:a16="http://schemas.microsoft.com/office/drawing/2014/main" id="{1FF459BD-336F-4475-8C25-44AFB63FD714}"/>
              </a:ext>
            </a:extLst>
          </p:cNvPr>
          <p:cNvPicPr>
            <a:picLocks noChangeAspect="1"/>
          </p:cNvPicPr>
          <p:nvPr/>
        </p:nvPicPr>
        <p:blipFill>
          <a:blip r:embed="rId4"/>
          <a:stretch>
            <a:fillRect/>
          </a:stretch>
        </p:blipFill>
        <p:spPr>
          <a:xfrm>
            <a:off x="511678" y="1513974"/>
            <a:ext cx="753579" cy="2143721"/>
          </a:xfrm>
          <a:prstGeom prst="rect">
            <a:avLst/>
          </a:prstGeom>
        </p:spPr>
      </p:pic>
    </p:spTree>
    <p:extLst>
      <p:ext uri="{BB962C8B-B14F-4D97-AF65-F5344CB8AC3E}">
        <p14:creationId xmlns:p14="http://schemas.microsoft.com/office/powerpoint/2010/main" val="278680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23"/>
          <p:cNvSpPr txBox="1">
            <a:spLocks/>
          </p:cNvSpPr>
          <p:nvPr/>
        </p:nvSpPr>
        <p:spPr bwMode="gray">
          <a:xfrm>
            <a:off x="478028" y="512417"/>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kumimoji="0" lang="en-US" sz="2400" b="1" i="0" u="none" strike="noStrike" kern="1200" cap="none" spc="0" normalizeH="0" baseline="0" noProof="0">
                <a:ln>
                  <a:noFill/>
                </a:ln>
                <a:solidFill>
                  <a:srgbClr val="000000"/>
                </a:solidFill>
                <a:effectLst/>
                <a:uLnTx/>
                <a:uFillTx/>
                <a:latin typeface="Arial"/>
                <a:ea typeface="+mj-ea"/>
                <a:cs typeface="+mj-cs"/>
              </a:rPr>
              <a:t>Focused Build Methodology</a:t>
            </a:r>
            <a:br>
              <a:rPr kumimoji="0" lang="en-US" sz="2400" b="1" i="0" u="none" strike="noStrike" kern="1200" cap="none" spc="0" normalizeH="0" baseline="0" noProof="0">
                <a:ln>
                  <a:noFill/>
                </a:ln>
                <a:solidFill>
                  <a:srgbClr val="000000"/>
                </a:solidFill>
                <a:effectLst/>
                <a:uLnTx/>
                <a:uFillTx/>
                <a:latin typeface="Arial"/>
                <a:ea typeface="+mj-ea"/>
                <a:cs typeface="+mj-cs"/>
              </a:rPr>
            </a:br>
            <a:r>
              <a:rPr kumimoji="0" lang="en-US" sz="2000" b="0" i="0" u="none" strike="noStrike" kern="1200" cap="none" spc="0" normalizeH="0" baseline="0" noProof="0">
                <a:ln>
                  <a:noFill/>
                </a:ln>
                <a:solidFill>
                  <a:srgbClr val="000000"/>
                </a:solidFill>
                <a:effectLst/>
                <a:uLnTx/>
                <a:uFillTx/>
                <a:latin typeface="Arial"/>
                <a:ea typeface="+mj-ea"/>
                <a:cs typeface="+mj-cs"/>
              </a:rPr>
              <a:t>When to do Release and Wave Planning</a:t>
            </a:r>
            <a:endParaRPr kumimoji="0" lang="en-US" sz="2400" b="1" i="0" u="none" strike="noStrike" kern="1200" cap="none" spc="0" normalizeH="0" baseline="0" noProof="0">
              <a:ln>
                <a:noFill/>
              </a:ln>
              <a:solidFill>
                <a:srgbClr val="000000"/>
              </a:solidFill>
              <a:effectLst/>
              <a:uLnTx/>
              <a:uFillTx/>
              <a:latin typeface="Arial"/>
              <a:ea typeface="+mj-ea"/>
              <a:cs typeface="+mj-cs"/>
            </a:endParaRPr>
          </a:p>
        </p:txBody>
      </p:sp>
      <p:cxnSp>
        <p:nvCxnSpPr>
          <p:cNvPr id="4" name="Straight Connector 3"/>
          <p:cNvCxnSpPr>
            <a:cxnSpLocks/>
          </p:cNvCxnSpPr>
          <p:nvPr/>
        </p:nvCxnSpPr>
        <p:spPr>
          <a:xfrm flipV="1">
            <a:off x="499711" y="5527387"/>
            <a:ext cx="10590276" cy="3080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gray">
          <a:xfrm>
            <a:off x="4210190" y="4788168"/>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Approved</a:t>
            </a:r>
          </a:p>
        </p:txBody>
      </p:sp>
      <p:sp>
        <p:nvSpPr>
          <p:cNvPr id="7" name="Rectangle 6"/>
          <p:cNvSpPr/>
          <p:nvPr/>
        </p:nvSpPr>
        <p:spPr bwMode="gray">
          <a:xfrm>
            <a:off x="4991444" y="5784424"/>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Created</a:t>
            </a:r>
          </a:p>
        </p:txBody>
      </p:sp>
      <p:sp>
        <p:nvSpPr>
          <p:cNvPr id="8" name="Rectangle 7"/>
          <p:cNvSpPr/>
          <p:nvPr/>
        </p:nvSpPr>
        <p:spPr bwMode="gray">
          <a:xfrm>
            <a:off x="5990193" y="5784424"/>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Scoping</a:t>
            </a:r>
          </a:p>
        </p:txBody>
      </p:sp>
      <p:sp>
        <p:nvSpPr>
          <p:cNvPr id="12" name="Rectangle 11"/>
          <p:cNvSpPr/>
          <p:nvPr/>
        </p:nvSpPr>
        <p:spPr bwMode="gray">
          <a:xfrm>
            <a:off x="8384677" y="5784424"/>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Handed over to Release</a:t>
            </a:r>
          </a:p>
        </p:txBody>
      </p:sp>
      <p:sp>
        <p:nvSpPr>
          <p:cNvPr id="13" name="Rectangle 12"/>
          <p:cNvSpPr/>
          <p:nvPr/>
        </p:nvSpPr>
        <p:spPr bwMode="gray">
          <a:xfrm>
            <a:off x="9470043" y="5784424"/>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Productive/</a:t>
            </a:r>
            <a:b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b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Completed</a:t>
            </a:r>
          </a:p>
        </p:txBody>
      </p:sp>
      <p:sp>
        <p:nvSpPr>
          <p:cNvPr id="14" name="Rectangle 13"/>
          <p:cNvSpPr/>
          <p:nvPr/>
        </p:nvSpPr>
        <p:spPr bwMode="gray">
          <a:xfrm>
            <a:off x="6599708" y="4797986"/>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In Realization</a:t>
            </a:r>
          </a:p>
        </p:txBody>
      </p:sp>
      <p:sp>
        <p:nvSpPr>
          <p:cNvPr id="15" name="Rectangle 14"/>
          <p:cNvSpPr/>
          <p:nvPr/>
        </p:nvSpPr>
        <p:spPr bwMode="gray">
          <a:xfrm>
            <a:off x="8387882" y="4799312"/>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Realized</a:t>
            </a:r>
          </a:p>
        </p:txBody>
      </p:sp>
      <p:cxnSp>
        <p:nvCxnSpPr>
          <p:cNvPr id="39" name="Straight Arrow Connector 38"/>
          <p:cNvCxnSpPr>
            <a:cxnSpLocks/>
            <a:stCxn id="12" idx="0"/>
            <a:endCxn id="15" idx="2"/>
          </p:cNvCxnSpPr>
          <p:nvPr/>
        </p:nvCxnSpPr>
        <p:spPr>
          <a:xfrm flipV="1">
            <a:off x="8737515" y="5225876"/>
            <a:ext cx="3205" cy="558548"/>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99711" y="4509710"/>
            <a:ext cx="953787" cy="184666"/>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chemeClr val="accent6"/>
                </a:solidFill>
                <a:effectLst/>
                <a:uLnTx/>
                <a:uFillTx/>
                <a:latin typeface="Arial"/>
                <a:ea typeface="Arial Unicode MS" pitchFamily="34" charset="-128"/>
                <a:cs typeface="Arial Unicode MS" pitchFamily="34" charset="-128"/>
              </a:rPr>
              <a:t>Requirements</a:t>
            </a:r>
          </a:p>
        </p:txBody>
      </p:sp>
      <p:sp>
        <p:nvSpPr>
          <p:cNvPr id="53" name="TextBox 52"/>
          <p:cNvSpPr txBox="1"/>
          <p:nvPr/>
        </p:nvSpPr>
        <p:spPr>
          <a:xfrm>
            <a:off x="499711" y="5638978"/>
            <a:ext cx="1254006" cy="184666"/>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chemeClr val="accent4"/>
                </a:solidFill>
                <a:effectLst/>
                <a:uLnTx/>
                <a:uFillTx/>
                <a:latin typeface="Arial"/>
                <a:ea typeface="Arial Unicode MS" pitchFamily="34" charset="-128"/>
                <a:cs typeface="Arial Unicode MS" pitchFamily="34" charset="-128"/>
              </a:rPr>
              <a:t>Work Packages</a:t>
            </a:r>
          </a:p>
        </p:txBody>
      </p:sp>
      <p:sp>
        <p:nvSpPr>
          <p:cNvPr id="79" name="Rectangle 78"/>
          <p:cNvSpPr/>
          <p:nvPr/>
        </p:nvSpPr>
        <p:spPr bwMode="gray">
          <a:xfrm>
            <a:off x="9470043" y="3640459"/>
            <a:ext cx="705675" cy="426564"/>
          </a:xfrm>
          <a:prstGeom prst="rect">
            <a:avLst/>
          </a:prstGeom>
          <a:solidFill>
            <a:schemeClr val="bg1"/>
          </a:solidFill>
          <a:ln w="28575" algn="ctr">
            <a:solidFill>
              <a:schemeClr val="bg2">
                <a:lumMod val="75000"/>
              </a:schemeClr>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chemeClr val="bg1">
                    <a:lumMod val="50000"/>
                  </a:schemeClr>
                </a:solidFill>
                <a:effectLst/>
                <a:uLnTx/>
                <a:uFillTx/>
                <a:latin typeface="Arial"/>
                <a:ea typeface="Arial Unicode MS" pitchFamily="34" charset="-128"/>
                <a:cs typeface="Arial Unicode MS" pitchFamily="34" charset="-128"/>
              </a:rPr>
              <a:t>Completed</a:t>
            </a:r>
          </a:p>
        </p:txBody>
      </p:sp>
      <p:cxnSp>
        <p:nvCxnSpPr>
          <p:cNvPr id="83" name="Straight Arrow Connector 82"/>
          <p:cNvCxnSpPr>
            <a:cxnSpLocks/>
            <a:stCxn id="13" idx="0"/>
            <a:endCxn id="113" idx="2"/>
          </p:cNvCxnSpPr>
          <p:nvPr/>
        </p:nvCxnSpPr>
        <p:spPr>
          <a:xfrm flipV="1">
            <a:off x="9822881" y="5215022"/>
            <a:ext cx="0" cy="569402"/>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gray">
          <a:xfrm>
            <a:off x="7001490" y="5784424"/>
            <a:ext cx="705675" cy="426564"/>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To Be Developed</a:t>
            </a:r>
          </a:p>
        </p:txBody>
      </p:sp>
      <p:cxnSp>
        <p:nvCxnSpPr>
          <p:cNvPr id="5" name="Straight Connector 4"/>
          <p:cNvCxnSpPr>
            <a:cxnSpLocks/>
          </p:cNvCxnSpPr>
          <p:nvPr/>
        </p:nvCxnSpPr>
        <p:spPr>
          <a:xfrm>
            <a:off x="507047" y="2165040"/>
            <a:ext cx="10598802" cy="247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D1499DB-DDD1-4EA7-BCA4-29FEE3ADA155}"/>
              </a:ext>
            </a:extLst>
          </p:cNvPr>
          <p:cNvCxnSpPr>
            <a:cxnSpLocks/>
            <a:stCxn id="7" idx="3"/>
            <a:endCxn id="8" idx="1"/>
          </p:cNvCxnSpPr>
          <p:nvPr/>
        </p:nvCxnSpPr>
        <p:spPr>
          <a:xfrm>
            <a:off x="5697119" y="5997706"/>
            <a:ext cx="293074"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F0F1E26-6A6B-4C6A-99CE-893483689949}"/>
              </a:ext>
            </a:extLst>
          </p:cNvPr>
          <p:cNvCxnSpPr>
            <a:cxnSpLocks/>
            <a:stCxn id="8" idx="3"/>
            <a:endCxn id="85" idx="1"/>
          </p:cNvCxnSpPr>
          <p:nvPr/>
        </p:nvCxnSpPr>
        <p:spPr>
          <a:xfrm>
            <a:off x="6695868" y="5997706"/>
            <a:ext cx="30562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80A8A47B-BAF5-44B2-9E7F-39746496D159}"/>
              </a:ext>
            </a:extLst>
          </p:cNvPr>
          <p:cNvSpPr txBox="1"/>
          <p:nvPr/>
        </p:nvSpPr>
        <p:spPr>
          <a:xfrm>
            <a:off x="499711" y="3261175"/>
            <a:ext cx="477695" cy="184666"/>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Project</a:t>
            </a:r>
          </a:p>
        </p:txBody>
      </p:sp>
      <p:cxnSp>
        <p:nvCxnSpPr>
          <p:cNvPr id="102" name="Straight Connector 101">
            <a:extLst>
              <a:ext uri="{FF2B5EF4-FFF2-40B4-BE49-F238E27FC236}">
                <a16:creationId xmlns:a16="http://schemas.microsoft.com/office/drawing/2014/main" id="{43F29AD8-EB7E-4EFD-8391-4CF05F56D33B}"/>
              </a:ext>
            </a:extLst>
          </p:cNvPr>
          <p:cNvCxnSpPr>
            <a:cxnSpLocks/>
          </p:cNvCxnSpPr>
          <p:nvPr/>
        </p:nvCxnSpPr>
        <p:spPr>
          <a:xfrm>
            <a:off x="499711" y="4386201"/>
            <a:ext cx="10606138" cy="351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C83CE1B-0D51-4564-9621-30F62CBBCCDC}"/>
              </a:ext>
            </a:extLst>
          </p:cNvPr>
          <p:cNvGrpSpPr/>
          <p:nvPr/>
        </p:nvGrpSpPr>
        <p:grpSpPr>
          <a:xfrm>
            <a:off x="7831294" y="5952243"/>
            <a:ext cx="429253" cy="100519"/>
            <a:chOff x="7885551" y="6218379"/>
            <a:chExt cx="429253" cy="100519"/>
          </a:xfrm>
        </p:grpSpPr>
        <p:sp>
          <p:nvSpPr>
            <p:cNvPr id="67" name="Oval 66">
              <a:extLst>
                <a:ext uri="{FF2B5EF4-FFF2-40B4-BE49-F238E27FC236}">
                  <a16:creationId xmlns:a16="http://schemas.microsoft.com/office/drawing/2014/main" id="{ED92129A-40C3-41AF-B673-6419B5D37408}"/>
                </a:ext>
              </a:extLst>
            </p:cNvPr>
            <p:cNvSpPr/>
            <p:nvPr/>
          </p:nvSpPr>
          <p:spPr bwMode="gray">
            <a:xfrm>
              <a:off x="7885551" y="6218379"/>
              <a:ext cx="105460" cy="100519"/>
            </a:xfrm>
            <a:prstGeom prst="ellipse">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8" name="Oval 67">
              <a:extLst>
                <a:ext uri="{FF2B5EF4-FFF2-40B4-BE49-F238E27FC236}">
                  <a16:creationId xmlns:a16="http://schemas.microsoft.com/office/drawing/2014/main" id="{4F571DC5-80F2-4444-9A72-0E44BB5C13E6}"/>
                </a:ext>
              </a:extLst>
            </p:cNvPr>
            <p:cNvSpPr/>
            <p:nvPr/>
          </p:nvSpPr>
          <p:spPr bwMode="gray">
            <a:xfrm>
              <a:off x="8047447" y="6218379"/>
              <a:ext cx="105460" cy="100519"/>
            </a:xfrm>
            <a:prstGeom prst="ellipse">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6" name="Oval 75">
              <a:extLst>
                <a:ext uri="{FF2B5EF4-FFF2-40B4-BE49-F238E27FC236}">
                  <a16:creationId xmlns:a16="http://schemas.microsoft.com/office/drawing/2014/main" id="{D5C0D623-9361-4636-9FB7-491656D1251D}"/>
                </a:ext>
              </a:extLst>
            </p:cNvPr>
            <p:cNvSpPr/>
            <p:nvPr/>
          </p:nvSpPr>
          <p:spPr bwMode="gray">
            <a:xfrm>
              <a:off x="8209344" y="6218379"/>
              <a:ext cx="105460" cy="100519"/>
            </a:xfrm>
            <a:prstGeom prst="ellipse">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77" name="TextBox 76">
            <a:extLst>
              <a:ext uri="{FF2B5EF4-FFF2-40B4-BE49-F238E27FC236}">
                <a16:creationId xmlns:a16="http://schemas.microsoft.com/office/drawing/2014/main" id="{A866C846-A0B1-4376-8FD3-7F94097B7BE0}"/>
              </a:ext>
            </a:extLst>
          </p:cNvPr>
          <p:cNvSpPr txBox="1"/>
          <p:nvPr/>
        </p:nvSpPr>
        <p:spPr>
          <a:xfrm>
            <a:off x="499711" y="2247010"/>
            <a:ext cx="487313" cy="184666"/>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Activity</a:t>
            </a:r>
          </a:p>
        </p:txBody>
      </p:sp>
      <p:sp>
        <p:nvSpPr>
          <p:cNvPr id="92" name="Rectangle 91">
            <a:extLst>
              <a:ext uri="{FF2B5EF4-FFF2-40B4-BE49-F238E27FC236}">
                <a16:creationId xmlns:a16="http://schemas.microsoft.com/office/drawing/2014/main" id="{3A94DE21-E87B-4F54-AFB2-23A3479A40F7}"/>
              </a:ext>
            </a:extLst>
          </p:cNvPr>
          <p:cNvSpPr/>
          <p:nvPr/>
        </p:nvSpPr>
        <p:spPr bwMode="gray">
          <a:xfrm>
            <a:off x="1510226" y="2658645"/>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Created</a:t>
            </a:r>
          </a:p>
        </p:txBody>
      </p:sp>
      <p:sp>
        <p:nvSpPr>
          <p:cNvPr id="95" name="Rectangle 94">
            <a:extLst>
              <a:ext uri="{FF2B5EF4-FFF2-40B4-BE49-F238E27FC236}">
                <a16:creationId xmlns:a16="http://schemas.microsoft.com/office/drawing/2014/main" id="{DC3D5D24-1E36-4025-BFDC-7428C644ACED}"/>
              </a:ext>
            </a:extLst>
          </p:cNvPr>
          <p:cNvSpPr/>
          <p:nvPr/>
        </p:nvSpPr>
        <p:spPr bwMode="gray">
          <a:xfrm>
            <a:off x="2497814" y="2658645"/>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Follow-Up Created</a:t>
            </a:r>
          </a:p>
        </p:txBody>
      </p:sp>
      <p:sp>
        <p:nvSpPr>
          <p:cNvPr id="103" name="Rectangle 102">
            <a:extLst>
              <a:ext uri="{FF2B5EF4-FFF2-40B4-BE49-F238E27FC236}">
                <a16:creationId xmlns:a16="http://schemas.microsoft.com/office/drawing/2014/main" id="{D302B89A-1F7A-424E-85E0-9059B9C0BA1E}"/>
              </a:ext>
            </a:extLst>
          </p:cNvPr>
          <p:cNvSpPr/>
          <p:nvPr/>
        </p:nvSpPr>
        <p:spPr bwMode="gray">
          <a:xfrm>
            <a:off x="7605593" y="2658645"/>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In Realization</a:t>
            </a:r>
          </a:p>
        </p:txBody>
      </p:sp>
      <p:sp>
        <p:nvSpPr>
          <p:cNvPr id="105" name="Rectangle 104">
            <a:extLst>
              <a:ext uri="{FF2B5EF4-FFF2-40B4-BE49-F238E27FC236}">
                <a16:creationId xmlns:a16="http://schemas.microsoft.com/office/drawing/2014/main" id="{DB8C89B4-F815-40A1-844E-15D0889DA019}"/>
              </a:ext>
            </a:extLst>
          </p:cNvPr>
          <p:cNvSpPr/>
          <p:nvPr/>
        </p:nvSpPr>
        <p:spPr bwMode="gray">
          <a:xfrm>
            <a:off x="10360590" y="2658645"/>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Completed</a:t>
            </a:r>
          </a:p>
        </p:txBody>
      </p:sp>
      <p:cxnSp>
        <p:nvCxnSpPr>
          <p:cNvPr id="110" name="Straight Connector 109">
            <a:extLst>
              <a:ext uri="{FF2B5EF4-FFF2-40B4-BE49-F238E27FC236}">
                <a16:creationId xmlns:a16="http://schemas.microsoft.com/office/drawing/2014/main" id="{8CDEA8ED-8485-441F-BFDF-52B0C35E7AFD}"/>
              </a:ext>
            </a:extLst>
          </p:cNvPr>
          <p:cNvCxnSpPr>
            <a:cxnSpLocks/>
          </p:cNvCxnSpPr>
          <p:nvPr/>
        </p:nvCxnSpPr>
        <p:spPr>
          <a:xfrm>
            <a:off x="499711" y="3228130"/>
            <a:ext cx="10606138" cy="23913"/>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EE0E6393-B4E4-4293-B7E5-3DAD82D737C7}"/>
              </a:ext>
            </a:extLst>
          </p:cNvPr>
          <p:cNvSpPr/>
          <p:nvPr/>
        </p:nvSpPr>
        <p:spPr bwMode="gray">
          <a:xfrm>
            <a:off x="3260632" y="3640459"/>
            <a:ext cx="705675" cy="426564"/>
          </a:xfrm>
          <a:prstGeom prst="rect">
            <a:avLst/>
          </a:prstGeom>
          <a:solidFill>
            <a:schemeClr val="bg1"/>
          </a:solidFill>
          <a:ln w="28575" algn="ctr">
            <a:solidFill>
              <a:schemeClr val="bg2">
                <a:lumMod val="75000"/>
              </a:schemeClr>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chemeClr val="bg1">
                    <a:lumMod val="50000"/>
                  </a:schemeClr>
                </a:solidFill>
                <a:effectLst/>
                <a:uLnTx/>
                <a:uFillTx/>
                <a:latin typeface="Arial"/>
                <a:ea typeface="Arial Unicode MS" pitchFamily="34" charset="-128"/>
                <a:cs typeface="Arial Unicode MS" pitchFamily="34" charset="-128"/>
              </a:rPr>
              <a:t>Created</a:t>
            </a:r>
          </a:p>
        </p:txBody>
      </p:sp>
      <p:sp>
        <p:nvSpPr>
          <p:cNvPr id="113" name="Rectangle 112">
            <a:extLst>
              <a:ext uri="{FF2B5EF4-FFF2-40B4-BE49-F238E27FC236}">
                <a16:creationId xmlns:a16="http://schemas.microsoft.com/office/drawing/2014/main" id="{463FFF7D-EC70-4B1F-9745-1B5B55A11A18}"/>
              </a:ext>
            </a:extLst>
          </p:cNvPr>
          <p:cNvSpPr/>
          <p:nvPr/>
        </p:nvSpPr>
        <p:spPr bwMode="gray">
          <a:xfrm>
            <a:off x="9470043" y="4788458"/>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Completed</a:t>
            </a:r>
          </a:p>
        </p:txBody>
      </p:sp>
      <p:sp>
        <p:nvSpPr>
          <p:cNvPr id="116" name="Rectangle 115">
            <a:extLst>
              <a:ext uri="{FF2B5EF4-FFF2-40B4-BE49-F238E27FC236}">
                <a16:creationId xmlns:a16="http://schemas.microsoft.com/office/drawing/2014/main" id="{C1A6999D-3B04-43C3-814A-3B910D14383F}"/>
              </a:ext>
            </a:extLst>
          </p:cNvPr>
          <p:cNvSpPr/>
          <p:nvPr/>
        </p:nvSpPr>
        <p:spPr bwMode="gray">
          <a:xfrm>
            <a:off x="4210190" y="3640459"/>
            <a:ext cx="705675" cy="426564"/>
          </a:xfrm>
          <a:prstGeom prst="rect">
            <a:avLst/>
          </a:prstGeom>
          <a:solidFill>
            <a:schemeClr val="bg1"/>
          </a:solidFill>
          <a:ln w="28575" algn="ctr">
            <a:solidFill>
              <a:schemeClr val="bg2">
                <a:lumMod val="75000"/>
              </a:schemeClr>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chemeClr val="bg1">
                    <a:lumMod val="50000"/>
                  </a:schemeClr>
                </a:solidFill>
                <a:effectLst/>
                <a:uLnTx/>
                <a:uFillTx/>
                <a:latin typeface="Arial"/>
                <a:ea typeface="Arial Unicode MS" pitchFamily="34" charset="-128"/>
                <a:cs typeface="Arial Unicode MS" pitchFamily="34" charset="-128"/>
              </a:rPr>
              <a:t>Released</a:t>
            </a:r>
          </a:p>
        </p:txBody>
      </p:sp>
      <p:cxnSp>
        <p:nvCxnSpPr>
          <p:cNvPr id="118" name="Straight Arrow Connector 117">
            <a:extLst>
              <a:ext uri="{FF2B5EF4-FFF2-40B4-BE49-F238E27FC236}">
                <a16:creationId xmlns:a16="http://schemas.microsoft.com/office/drawing/2014/main" id="{CCF8855D-8093-4F41-98AA-76E0E7BEC8F6}"/>
              </a:ext>
            </a:extLst>
          </p:cNvPr>
          <p:cNvCxnSpPr>
            <a:cxnSpLocks/>
            <a:stCxn id="92" idx="3"/>
            <a:endCxn id="95" idx="1"/>
          </p:cNvCxnSpPr>
          <p:nvPr/>
        </p:nvCxnSpPr>
        <p:spPr>
          <a:xfrm>
            <a:off x="2215901" y="2871927"/>
            <a:ext cx="281913" cy="0"/>
          </a:xfrm>
          <a:prstGeom prst="straightConnector1">
            <a:avLst/>
          </a:prstGeom>
          <a:ln w="28575">
            <a:solidFill>
              <a:srgbClr val="CC6600"/>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8FAE63B-09FC-4BBD-BB6D-43878E2962B8}"/>
              </a:ext>
            </a:extLst>
          </p:cNvPr>
          <p:cNvSpPr/>
          <p:nvPr/>
        </p:nvSpPr>
        <p:spPr bwMode="gray">
          <a:xfrm>
            <a:off x="3260632" y="4788168"/>
            <a:ext cx="705675" cy="426564"/>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Draft</a:t>
            </a:r>
          </a:p>
        </p:txBody>
      </p:sp>
      <p:cxnSp>
        <p:nvCxnSpPr>
          <p:cNvPr id="55" name="Connector: Elbow 54">
            <a:extLst>
              <a:ext uri="{FF2B5EF4-FFF2-40B4-BE49-F238E27FC236}">
                <a16:creationId xmlns:a16="http://schemas.microsoft.com/office/drawing/2014/main" id="{B4191D04-4357-4631-AE0E-87B2391F8518}"/>
              </a:ext>
            </a:extLst>
          </p:cNvPr>
          <p:cNvCxnSpPr>
            <a:cxnSpLocks/>
            <a:stCxn id="95" idx="2"/>
            <a:endCxn id="119" idx="1"/>
          </p:cNvCxnSpPr>
          <p:nvPr/>
        </p:nvCxnSpPr>
        <p:spPr>
          <a:xfrm rot="16200000" flipH="1">
            <a:off x="2097522" y="3838339"/>
            <a:ext cx="1916241" cy="409980"/>
          </a:xfrm>
          <a:prstGeom prst="bentConnector2">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A4B981E-7F5B-4927-9C33-6656FE414A53}"/>
              </a:ext>
            </a:extLst>
          </p:cNvPr>
          <p:cNvCxnSpPr>
            <a:cxnSpLocks/>
          </p:cNvCxnSpPr>
          <p:nvPr/>
        </p:nvCxnSpPr>
        <p:spPr>
          <a:xfrm>
            <a:off x="9545953" y="817613"/>
            <a:ext cx="330672" cy="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2E447755-34E0-4EF5-9F83-625A0B2899B7}"/>
              </a:ext>
            </a:extLst>
          </p:cNvPr>
          <p:cNvSpPr txBox="1"/>
          <p:nvPr/>
        </p:nvSpPr>
        <p:spPr>
          <a:xfrm>
            <a:off x="9953497" y="742782"/>
            <a:ext cx="1493999" cy="152349"/>
          </a:xfrm>
          <a:prstGeom prst="rect">
            <a:avLst/>
          </a:prstGeom>
          <a:noFill/>
        </p:spPr>
        <p:txBody>
          <a:bodyPr wrap="none" lIns="0" tIns="0" rIns="0" bIns="0" rtlCol="0">
            <a:spAutoFit/>
          </a:bodyPr>
          <a:lstStyle/>
          <a:p>
            <a:pPr marL="0" marR="0" lvl="0" indent="0" algn="ctr" defTabSz="914400" rtl="0" eaLnBrk="1" fontAlgn="base" latinLnBrk="0" hangingPunct="1">
              <a:lnSpc>
                <a:spcPct val="100000"/>
              </a:lnSpc>
              <a:spcBef>
                <a:spcPts val="600"/>
              </a:spcBef>
              <a:spcAft>
                <a:spcPct val="0"/>
              </a:spcAft>
              <a:buClr>
                <a:srgbClr val="F0AB00"/>
              </a:buClr>
              <a:buSzPct val="80000"/>
              <a:buFontTx/>
              <a:buNone/>
              <a:tabLst/>
              <a:defRPr/>
            </a:pPr>
            <a:r>
              <a:rPr kumimoji="0" lang="en-US" sz="99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automated status setting</a:t>
            </a:r>
            <a:endParaRPr kumimoji="0" lang="en-US" sz="990" b="0" i="0" u="none" strike="noStrike" kern="0" cap="none" spc="0" normalizeH="0" baseline="0" noProof="0">
              <a:ln>
                <a:noFill/>
              </a:ln>
              <a:solidFill>
                <a:srgbClr val="0076CB"/>
              </a:solidFill>
              <a:effectLst/>
              <a:uLnTx/>
              <a:uFillTx/>
              <a:latin typeface="Arial"/>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7DAA86A-CED4-4B64-ADBC-E093A96C76C5}"/>
              </a:ext>
            </a:extLst>
          </p:cNvPr>
          <p:cNvSpPr txBox="1"/>
          <p:nvPr/>
        </p:nvSpPr>
        <p:spPr>
          <a:xfrm>
            <a:off x="9949859" y="1035555"/>
            <a:ext cx="1311256" cy="152349"/>
          </a:xfrm>
          <a:prstGeom prst="rect">
            <a:avLst/>
          </a:prstGeom>
          <a:noFill/>
        </p:spPr>
        <p:txBody>
          <a:bodyPr wrap="none" lIns="0" tIns="0" rIns="0" bIns="0" rtlCol="0">
            <a:spAutoFit/>
          </a:bodyPr>
          <a:lstStyle/>
          <a:p>
            <a:pPr marL="0" marR="0" lvl="0" indent="0" algn="ctr" defTabSz="914400" rtl="0" eaLnBrk="1" fontAlgn="base" latinLnBrk="0" hangingPunct="1">
              <a:lnSpc>
                <a:spcPct val="100000"/>
              </a:lnSpc>
              <a:spcBef>
                <a:spcPts val="600"/>
              </a:spcBef>
              <a:spcAft>
                <a:spcPct val="0"/>
              </a:spcAft>
              <a:buClr>
                <a:srgbClr val="F0AB00"/>
              </a:buClr>
              <a:buSzPct val="80000"/>
              <a:buFontTx/>
              <a:buNone/>
              <a:tabLst/>
              <a:defRPr/>
            </a:pPr>
            <a:r>
              <a:rPr kumimoji="0" lang="en-US" sz="99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manual status setting</a:t>
            </a:r>
            <a:endParaRPr kumimoji="0" lang="en-US" sz="990" b="0" i="0" u="none" strike="noStrike" kern="0" cap="none" spc="0" normalizeH="0" baseline="0" noProof="0">
              <a:ln>
                <a:noFill/>
              </a:ln>
              <a:solidFill>
                <a:srgbClr val="0076CB"/>
              </a:solidFill>
              <a:effectLst/>
              <a:uLnTx/>
              <a:uFillTx/>
              <a:latin typeface="Arial"/>
              <a:ea typeface="Arial Unicode MS" pitchFamily="34" charset="-128"/>
              <a:cs typeface="Arial Unicode MS" pitchFamily="34" charset="-128"/>
            </a:endParaRPr>
          </a:p>
        </p:txBody>
      </p:sp>
      <p:cxnSp>
        <p:nvCxnSpPr>
          <p:cNvPr id="127" name="Straight Arrow Connector 126">
            <a:extLst>
              <a:ext uri="{FF2B5EF4-FFF2-40B4-BE49-F238E27FC236}">
                <a16:creationId xmlns:a16="http://schemas.microsoft.com/office/drawing/2014/main" id="{CAB97FAA-5573-4A38-8CFA-439DF6262EC8}"/>
              </a:ext>
            </a:extLst>
          </p:cNvPr>
          <p:cNvCxnSpPr>
            <a:cxnSpLocks/>
          </p:cNvCxnSpPr>
          <p:nvPr/>
        </p:nvCxnSpPr>
        <p:spPr>
          <a:xfrm>
            <a:off x="9545953" y="1120701"/>
            <a:ext cx="330672" cy="1"/>
          </a:xfrm>
          <a:prstGeom prst="straightConnector1">
            <a:avLst/>
          </a:prstGeom>
          <a:ln w="28575">
            <a:solidFill>
              <a:srgbClr val="CC66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260FF629-98DF-4135-8B9E-49DC85A0DF40}"/>
              </a:ext>
            </a:extLst>
          </p:cNvPr>
          <p:cNvCxnSpPr>
            <a:cxnSpLocks/>
            <a:stCxn id="95" idx="2"/>
            <a:endCxn id="7" idx="1"/>
          </p:cNvCxnSpPr>
          <p:nvPr/>
        </p:nvCxnSpPr>
        <p:spPr>
          <a:xfrm rot="16200000" flipH="1">
            <a:off x="2464800" y="3471061"/>
            <a:ext cx="2912497" cy="2140792"/>
          </a:xfrm>
          <a:prstGeom prst="bentConnector2">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64DC7AA5-C5F7-46CD-B622-46A4B24ED986}"/>
              </a:ext>
            </a:extLst>
          </p:cNvPr>
          <p:cNvCxnSpPr>
            <a:cxnSpLocks/>
            <a:stCxn id="95" idx="2"/>
            <a:endCxn id="112" idx="1"/>
          </p:cNvCxnSpPr>
          <p:nvPr/>
        </p:nvCxnSpPr>
        <p:spPr>
          <a:xfrm rot="16200000" flipH="1">
            <a:off x="2671376" y="3264485"/>
            <a:ext cx="768532" cy="409980"/>
          </a:xfrm>
          <a:prstGeom prst="bentConnector2">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A38D9C83-86F5-49D7-AEFD-8934720A091A}"/>
              </a:ext>
            </a:extLst>
          </p:cNvPr>
          <p:cNvCxnSpPr>
            <a:cxnSpLocks/>
            <a:stCxn id="8" idx="0"/>
            <a:endCxn id="14" idx="1"/>
          </p:cNvCxnSpPr>
          <p:nvPr/>
        </p:nvCxnSpPr>
        <p:spPr>
          <a:xfrm rot="5400000" flipH="1" flipV="1">
            <a:off x="6084791" y="5269508"/>
            <a:ext cx="773156" cy="256677"/>
          </a:xfrm>
          <a:prstGeom prst="bentConnector2">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4250EA78-740C-4F75-94A7-2E480F8D9F53}"/>
              </a:ext>
            </a:extLst>
          </p:cNvPr>
          <p:cNvCxnSpPr>
            <a:cxnSpLocks/>
            <a:stCxn id="6" idx="3"/>
            <a:endCxn id="7" idx="0"/>
          </p:cNvCxnSpPr>
          <p:nvPr/>
        </p:nvCxnSpPr>
        <p:spPr>
          <a:xfrm>
            <a:off x="4915865" y="5001450"/>
            <a:ext cx="428417" cy="782974"/>
          </a:xfrm>
          <a:prstGeom prst="bentConnector2">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14FE0672-92D7-4A27-8E8B-BF7A2C13007C}"/>
              </a:ext>
            </a:extLst>
          </p:cNvPr>
          <p:cNvCxnSpPr>
            <a:cxnSpLocks/>
            <a:stCxn id="14" idx="0"/>
          </p:cNvCxnSpPr>
          <p:nvPr/>
        </p:nvCxnSpPr>
        <p:spPr>
          <a:xfrm rot="5400000" flipH="1" flipV="1">
            <a:off x="6385206" y="3584302"/>
            <a:ext cx="1781024" cy="646344"/>
          </a:xfrm>
          <a:prstGeom prst="bentConnector3">
            <a:avLst>
              <a:gd name="adj1" fmla="val 100293"/>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CCB0B3B8-17FD-43A0-9559-95071C235463}"/>
              </a:ext>
            </a:extLst>
          </p:cNvPr>
          <p:cNvCxnSpPr>
            <a:cxnSpLocks/>
          </p:cNvCxnSpPr>
          <p:nvPr/>
        </p:nvCxnSpPr>
        <p:spPr>
          <a:xfrm rot="5400000" flipH="1" flipV="1">
            <a:off x="5634944" y="1676514"/>
            <a:ext cx="892031" cy="3035860"/>
          </a:xfrm>
          <a:prstGeom prst="bentConnector2">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A09D4D12-03BA-4944-BF3F-AF327AD797E1}"/>
              </a:ext>
            </a:extLst>
          </p:cNvPr>
          <p:cNvCxnSpPr>
            <a:cxnSpLocks/>
            <a:stCxn id="112" idx="3"/>
            <a:endCxn id="116" idx="1"/>
          </p:cNvCxnSpPr>
          <p:nvPr/>
        </p:nvCxnSpPr>
        <p:spPr>
          <a:xfrm>
            <a:off x="3966307" y="3853741"/>
            <a:ext cx="24388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6B48293-43F4-4CCE-9909-06B3DEB32F3C}"/>
              </a:ext>
            </a:extLst>
          </p:cNvPr>
          <p:cNvCxnSpPr>
            <a:cxnSpLocks/>
            <a:stCxn id="119" idx="3"/>
            <a:endCxn id="6" idx="1"/>
          </p:cNvCxnSpPr>
          <p:nvPr/>
        </p:nvCxnSpPr>
        <p:spPr>
          <a:xfrm>
            <a:off x="3966307" y="5001450"/>
            <a:ext cx="243883"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D40E1F69-F79D-4CAF-980C-596CE67F9BAB}"/>
              </a:ext>
            </a:extLst>
          </p:cNvPr>
          <p:cNvCxnSpPr>
            <a:cxnSpLocks/>
            <a:stCxn id="79" idx="3"/>
          </p:cNvCxnSpPr>
          <p:nvPr/>
        </p:nvCxnSpPr>
        <p:spPr>
          <a:xfrm flipV="1">
            <a:off x="10175718" y="3073413"/>
            <a:ext cx="366736" cy="780328"/>
          </a:xfrm>
          <a:prstGeom prst="bentConnector2">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48B3B805-82C0-461E-A686-ED03E7EC38A7}"/>
              </a:ext>
            </a:extLst>
          </p:cNvPr>
          <p:cNvCxnSpPr>
            <a:cxnSpLocks/>
            <a:stCxn id="113" idx="3"/>
            <a:endCxn id="105" idx="2"/>
          </p:cNvCxnSpPr>
          <p:nvPr/>
        </p:nvCxnSpPr>
        <p:spPr>
          <a:xfrm flipV="1">
            <a:off x="10175718" y="3085209"/>
            <a:ext cx="537710" cy="1916531"/>
          </a:xfrm>
          <a:prstGeom prst="bentConnector2">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826B4DF-FF94-44E5-A73C-150910C38D49}"/>
              </a:ext>
            </a:extLst>
          </p:cNvPr>
          <p:cNvCxnSpPr>
            <a:cxnSpLocks/>
            <a:stCxn id="8" idx="0"/>
            <a:endCxn id="103" idx="1"/>
          </p:cNvCxnSpPr>
          <p:nvPr/>
        </p:nvCxnSpPr>
        <p:spPr>
          <a:xfrm rot="5400000" flipH="1" flipV="1">
            <a:off x="5518064" y="3696895"/>
            <a:ext cx="2912497" cy="1262562"/>
          </a:xfrm>
          <a:prstGeom prst="bentConnector2">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93160E9-DF91-459A-B3FB-224D01D30077}"/>
              </a:ext>
            </a:extLst>
          </p:cNvPr>
          <p:cNvCxnSpPr>
            <a:cxnSpLocks/>
            <a:stCxn id="116" idx="3"/>
          </p:cNvCxnSpPr>
          <p:nvPr/>
        </p:nvCxnSpPr>
        <p:spPr>
          <a:xfrm flipV="1">
            <a:off x="4915865" y="3851628"/>
            <a:ext cx="1351586" cy="2113"/>
          </a:xfrm>
          <a:prstGeom prst="line">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A15CDCE-BE27-4496-9936-5632864B29A5}"/>
              </a:ext>
            </a:extLst>
          </p:cNvPr>
          <p:cNvCxnSpPr>
            <a:cxnSpLocks/>
          </p:cNvCxnSpPr>
          <p:nvPr/>
        </p:nvCxnSpPr>
        <p:spPr>
          <a:xfrm flipV="1">
            <a:off x="6432662" y="3853741"/>
            <a:ext cx="416017" cy="1694"/>
          </a:xfrm>
          <a:prstGeom prst="line">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873FCF7-866D-46F2-B1F4-D2A1E250E49F}"/>
              </a:ext>
            </a:extLst>
          </p:cNvPr>
          <p:cNvCxnSpPr>
            <a:cxnSpLocks/>
          </p:cNvCxnSpPr>
          <p:nvPr/>
        </p:nvCxnSpPr>
        <p:spPr>
          <a:xfrm>
            <a:off x="7060163" y="3853741"/>
            <a:ext cx="2418427"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6CA113D4-FD88-44F4-BF8E-4FF8AD904E5B}"/>
              </a:ext>
            </a:extLst>
          </p:cNvPr>
          <p:cNvCxnSpPr>
            <a:cxnSpLocks/>
            <a:stCxn id="13" idx="3"/>
          </p:cNvCxnSpPr>
          <p:nvPr/>
        </p:nvCxnSpPr>
        <p:spPr>
          <a:xfrm flipV="1">
            <a:off x="10175718" y="2822888"/>
            <a:ext cx="733472" cy="3174818"/>
          </a:xfrm>
          <a:prstGeom prst="bentConnector2">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5FA9B77-9EE1-4210-A5DD-80E17EE49795}"/>
              </a:ext>
            </a:extLst>
          </p:cNvPr>
          <p:cNvSpPr txBox="1"/>
          <p:nvPr/>
        </p:nvSpPr>
        <p:spPr>
          <a:xfrm>
            <a:off x="508183" y="1281113"/>
            <a:ext cx="1245534" cy="184666"/>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Simplification Item</a:t>
            </a:r>
          </a:p>
        </p:txBody>
      </p:sp>
      <p:sp>
        <p:nvSpPr>
          <p:cNvPr id="75" name="Rectangle 74">
            <a:extLst>
              <a:ext uri="{FF2B5EF4-FFF2-40B4-BE49-F238E27FC236}">
                <a16:creationId xmlns:a16="http://schemas.microsoft.com/office/drawing/2014/main" id="{5E63E19C-5CD5-4F08-9CF7-1D79A6027104}"/>
              </a:ext>
            </a:extLst>
          </p:cNvPr>
          <p:cNvSpPr/>
          <p:nvPr/>
        </p:nvSpPr>
        <p:spPr bwMode="gray">
          <a:xfrm>
            <a:off x="1510226" y="1581911"/>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Created</a:t>
            </a:r>
          </a:p>
        </p:txBody>
      </p:sp>
      <p:sp>
        <p:nvSpPr>
          <p:cNvPr id="80" name="Rectangle 79">
            <a:extLst>
              <a:ext uri="{FF2B5EF4-FFF2-40B4-BE49-F238E27FC236}">
                <a16:creationId xmlns:a16="http://schemas.microsoft.com/office/drawing/2014/main" id="{73C385A7-446F-4061-9D48-DDE10D014D0E}"/>
              </a:ext>
            </a:extLst>
          </p:cNvPr>
          <p:cNvSpPr/>
          <p:nvPr/>
        </p:nvSpPr>
        <p:spPr bwMode="gray">
          <a:xfrm>
            <a:off x="2497814" y="1581911"/>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algn="ctr" defTabSz="913487" fontAlgn="base">
              <a:spcBef>
                <a:spcPct val="50000"/>
              </a:spcBef>
              <a:spcAft>
                <a:spcPct val="0"/>
              </a:spcAft>
              <a:buClr>
                <a:srgbClr val="F0AB00"/>
              </a:buClr>
              <a:buSzPct val="80000"/>
              <a:defRPr/>
            </a:pPr>
            <a:r>
              <a:rPr lang="en-US" sz="830" kern="0">
                <a:solidFill>
                  <a:srgbClr val="CC6600"/>
                </a:solidFill>
                <a:ea typeface="Arial Unicode MS" pitchFamily="34" charset="-128"/>
                <a:cs typeface="Arial Unicode MS" pitchFamily="34" charset="-128"/>
              </a:rPr>
              <a:t>Follow-Up Created</a:t>
            </a:r>
          </a:p>
        </p:txBody>
      </p:sp>
      <p:sp>
        <p:nvSpPr>
          <p:cNvPr id="82" name="Rectangle 81">
            <a:extLst>
              <a:ext uri="{FF2B5EF4-FFF2-40B4-BE49-F238E27FC236}">
                <a16:creationId xmlns:a16="http://schemas.microsoft.com/office/drawing/2014/main" id="{69317A92-4CD3-4862-B131-C6D53A17F7D8}"/>
              </a:ext>
            </a:extLst>
          </p:cNvPr>
          <p:cNvSpPr/>
          <p:nvPr/>
        </p:nvSpPr>
        <p:spPr bwMode="gray">
          <a:xfrm>
            <a:off x="7614065" y="1581911"/>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In Realization</a:t>
            </a:r>
          </a:p>
        </p:txBody>
      </p:sp>
      <p:sp>
        <p:nvSpPr>
          <p:cNvPr id="86" name="Rectangle 85">
            <a:extLst>
              <a:ext uri="{FF2B5EF4-FFF2-40B4-BE49-F238E27FC236}">
                <a16:creationId xmlns:a16="http://schemas.microsoft.com/office/drawing/2014/main" id="{52152624-00BB-41A7-8E33-A6B7251DF24D}"/>
              </a:ext>
            </a:extLst>
          </p:cNvPr>
          <p:cNvSpPr/>
          <p:nvPr/>
        </p:nvSpPr>
        <p:spPr bwMode="gray">
          <a:xfrm>
            <a:off x="10369062" y="1581911"/>
            <a:ext cx="705675" cy="426564"/>
          </a:xfrm>
          <a:prstGeom prst="rect">
            <a:avLst/>
          </a:prstGeom>
          <a:solidFill>
            <a:schemeClr val="bg1"/>
          </a:solidFill>
          <a:ln w="28575" algn="ctr">
            <a:solidFill>
              <a:srgbClr val="CC660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830" b="0" i="0" u="none" strike="noStrike" kern="0" cap="none" spc="0" normalizeH="0" baseline="0" noProof="0">
                <a:ln>
                  <a:noFill/>
                </a:ln>
                <a:solidFill>
                  <a:srgbClr val="CC6600"/>
                </a:solidFill>
                <a:effectLst/>
                <a:uLnTx/>
                <a:uFillTx/>
                <a:latin typeface="Arial"/>
                <a:ea typeface="Arial Unicode MS" pitchFamily="34" charset="-128"/>
                <a:cs typeface="Arial Unicode MS" pitchFamily="34" charset="-128"/>
              </a:rPr>
              <a:t>Completed</a:t>
            </a:r>
          </a:p>
        </p:txBody>
      </p:sp>
      <p:cxnSp>
        <p:nvCxnSpPr>
          <p:cNvPr id="97" name="Straight Arrow Connector 96">
            <a:extLst>
              <a:ext uri="{FF2B5EF4-FFF2-40B4-BE49-F238E27FC236}">
                <a16:creationId xmlns:a16="http://schemas.microsoft.com/office/drawing/2014/main" id="{A400B348-4A38-4252-A60E-620EE396232D}"/>
              </a:ext>
            </a:extLst>
          </p:cNvPr>
          <p:cNvCxnSpPr>
            <a:cxnSpLocks/>
            <a:stCxn id="75" idx="2"/>
            <a:endCxn id="92" idx="0"/>
          </p:cNvCxnSpPr>
          <p:nvPr/>
        </p:nvCxnSpPr>
        <p:spPr>
          <a:xfrm>
            <a:off x="1863064" y="2008475"/>
            <a:ext cx="0" cy="65017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6F47A63-A93D-44F6-81F1-B1BA5E995EFA}"/>
              </a:ext>
            </a:extLst>
          </p:cNvPr>
          <p:cNvCxnSpPr>
            <a:cxnSpLocks/>
            <a:stCxn id="95" idx="0"/>
            <a:endCxn id="80" idx="2"/>
          </p:cNvCxnSpPr>
          <p:nvPr/>
        </p:nvCxnSpPr>
        <p:spPr>
          <a:xfrm flipV="1">
            <a:off x="2850652" y="2008475"/>
            <a:ext cx="0" cy="65017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2CB18BD-C86F-4F91-8D71-56845207D254}"/>
              </a:ext>
            </a:extLst>
          </p:cNvPr>
          <p:cNvCxnSpPr>
            <a:cxnSpLocks/>
            <a:stCxn id="103" idx="0"/>
            <a:endCxn id="82" idx="2"/>
          </p:cNvCxnSpPr>
          <p:nvPr/>
        </p:nvCxnSpPr>
        <p:spPr>
          <a:xfrm flipV="1">
            <a:off x="7958431" y="2008475"/>
            <a:ext cx="8472" cy="65017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72DC573-3789-400F-ABFC-6BCD2D1D0753}"/>
              </a:ext>
            </a:extLst>
          </p:cNvPr>
          <p:cNvCxnSpPr>
            <a:cxnSpLocks/>
            <a:stCxn id="105" idx="0"/>
            <a:endCxn id="86" idx="2"/>
          </p:cNvCxnSpPr>
          <p:nvPr/>
        </p:nvCxnSpPr>
        <p:spPr>
          <a:xfrm flipV="1">
            <a:off x="10713428" y="2008475"/>
            <a:ext cx="8472" cy="650170"/>
          </a:xfrm>
          <a:prstGeom prst="straightConnector1">
            <a:avLst/>
          </a:prstGeom>
          <a:ln w="28575">
            <a:solidFill>
              <a:srgbClr val="CC66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CFAE385-E035-45E7-ADA0-E3A1A5B4E73E}"/>
              </a:ext>
            </a:extLst>
          </p:cNvPr>
          <p:cNvGrpSpPr/>
          <p:nvPr/>
        </p:nvGrpSpPr>
        <p:grpSpPr>
          <a:xfrm>
            <a:off x="5344281" y="3713067"/>
            <a:ext cx="1691249" cy="2960112"/>
            <a:chOff x="5344281" y="3713067"/>
            <a:chExt cx="1691249" cy="2960112"/>
          </a:xfrm>
        </p:grpSpPr>
        <p:pic>
          <p:nvPicPr>
            <p:cNvPr id="70" name="Picture 69">
              <a:extLst>
                <a:ext uri="{FF2B5EF4-FFF2-40B4-BE49-F238E27FC236}">
                  <a16:creationId xmlns:a16="http://schemas.microsoft.com/office/drawing/2014/main" id="{D76056CE-F5F1-41F4-956D-AEE291664448}"/>
                </a:ext>
              </a:extLst>
            </p:cNvPr>
            <p:cNvPicPr>
              <a:picLocks noChangeAspect="1"/>
            </p:cNvPicPr>
            <p:nvPr/>
          </p:nvPicPr>
          <p:blipFill>
            <a:blip r:embed="rId3"/>
            <a:stretch>
              <a:fillRect/>
            </a:stretch>
          </p:blipFill>
          <p:spPr>
            <a:xfrm>
              <a:off x="5503574" y="3713067"/>
              <a:ext cx="736723" cy="2130902"/>
            </a:xfrm>
            <a:prstGeom prst="rect">
              <a:avLst/>
            </a:prstGeom>
          </p:spPr>
        </p:pic>
        <p:sp>
          <p:nvSpPr>
            <p:cNvPr id="72" name="Rounded Rectangular Callout 8">
              <a:extLst>
                <a:ext uri="{FF2B5EF4-FFF2-40B4-BE49-F238E27FC236}">
                  <a16:creationId xmlns:a16="http://schemas.microsoft.com/office/drawing/2014/main" id="{69FF1AC7-5861-4B7A-9955-EA5A9F84C5B3}"/>
                </a:ext>
              </a:extLst>
            </p:cNvPr>
            <p:cNvSpPr/>
            <p:nvPr/>
          </p:nvSpPr>
          <p:spPr bwMode="gray">
            <a:xfrm>
              <a:off x="5344281" y="6215741"/>
              <a:ext cx="1691249" cy="457438"/>
            </a:xfrm>
            <a:prstGeom prst="wedgeRoundRectCallout">
              <a:avLst>
                <a:gd name="adj1" fmla="val -20207"/>
                <a:gd name="adj2" fmla="val -71710"/>
                <a:gd name="adj3" fmla="val 16667"/>
              </a:avLst>
            </a:prstGeom>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r>
                <a:rPr lang="en-US" sz="1200" b="1" kern="0">
                  <a:solidFill>
                    <a:srgbClr val="FFFFFF"/>
                  </a:solidFill>
                  <a:latin typeface="Arial"/>
                  <a:ea typeface="Arial Unicode MS" pitchFamily="34" charset="-128"/>
                  <a:cs typeface="Arial Unicode MS" pitchFamily="34" charset="-128"/>
                </a:rPr>
                <a:t>Wave Planning</a:t>
              </a: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grpSp>
      <p:sp>
        <p:nvSpPr>
          <p:cNvPr id="78" name="Rounded Rectangular Callout 8">
            <a:extLst>
              <a:ext uri="{FF2B5EF4-FFF2-40B4-BE49-F238E27FC236}">
                <a16:creationId xmlns:a16="http://schemas.microsoft.com/office/drawing/2014/main" id="{461A1D9B-5F57-4830-BDB4-6938DF72CBA7}"/>
              </a:ext>
            </a:extLst>
          </p:cNvPr>
          <p:cNvSpPr/>
          <p:nvPr/>
        </p:nvSpPr>
        <p:spPr bwMode="gray">
          <a:xfrm>
            <a:off x="3575788" y="5221468"/>
            <a:ext cx="1691249" cy="457438"/>
          </a:xfrm>
          <a:prstGeom prst="wedgeRoundRectCallout">
            <a:avLst>
              <a:gd name="adj1" fmla="val -20207"/>
              <a:gd name="adj2" fmla="val -71710"/>
              <a:gd name="adj3" fmla="val 16667"/>
            </a:avLst>
          </a:prstGeom>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r>
              <a:rPr lang="en-US" sz="1200" b="1" kern="0">
                <a:solidFill>
                  <a:srgbClr val="FFFFFF"/>
                </a:solidFill>
                <a:latin typeface="Arial"/>
                <a:ea typeface="Arial Unicode MS" pitchFamily="34" charset="-128"/>
                <a:cs typeface="Arial Unicode MS" pitchFamily="34" charset="-128"/>
              </a:rPr>
              <a:t>Project Planning</a:t>
            </a: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D27CD3FB-58EF-4C0E-AB2D-099BA1B94EA9}"/>
              </a:ext>
            </a:extLst>
          </p:cNvPr>
          <p:cNvPicPr>
            <a:picLocks noChangeAspect="1"/>
          </p:cNvPicPr>
          <p:nvPr/>
        </p:nvPicPr>
        <p:blipFill>
          <a:blip r:embed="rId4"/>
          <a:stretch>
            <a:fillRect/>
          </a:stretch>
        </p:blipFill>
        <p:spPr>
          <a:xfrm>
            <a:off x="3721520" y="2734463"/>
            <a:ext cx="749073" cy="2130902"/>
          </a:xfrm>
          <a:prstGeom prst="rect">
            <a:avLst/>
          </a:prstGeom>
        </p:spPr>
      </p:pic>
    </p:spTree>
    <p:extLst>
      <p:ext uri="{BB962C8B-B14F-4D97-AF65-F5344CB8AC3E}">
        <p14:creationId xmlns:p14="http://schemas.microsoft.com/office/powerpoint/2010/main" val="139038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a:t>Demo </a:t>
            </a:r>
            <a:br>
              <a:rPr lang="en-US"/>
            </a:br>
            <a:endParaRPr lang="en-US" sz="2400">
              <a:solidFill>
                <a:srgbClr val="FFFFFF"/>
              </a:solidFill>
              <a:cs typeface="Arial"/>
            </a:endParaRPr>
          </a:p>
        </p:txBody>
      </p:sp>
    </p:spTree>
    <p:extLst>
      <p:ext uri="{BB962C8B-B14F-4D97-AF65-F5344CB8AC3E}">
        <p14:creationId xmlns:p14="http://schemas.microsoft.com/office/powerpoint/2010/main" val="3756862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C30720-6025-406A-8F1E-9F974FC29B0A}"/>
              </a:ext>
            </a:extLst>
          </p:cNvPr>
          <p:cNvPicPr>
            <a:picLocks noChangeAspect="1"/>
          </p:cNvPicPr>
          <p:nvPr/>
        </p:nvPicPr>
        <p:blipFill>
          <a:blip r:embed="rId3"/>
          <a:stretch>
            <a:fillRect/>
          </a:stretch>
        </p:blipFill>
        <p:spPr>
          <a:xfrm>
            <a:off x="845624" y="1508077"/>
            <a:ext cx="9535694" cy="4525771"/>
          </a:xfrm>
          <a:prstGeom prst="rect">
            <a:avLst/>
          </a:prstGeom>
        </p:spPr>
      </p:pic>
      <p:sp>
        <p:nvSpPr>
          <p:cNvPr id="836610" name="Rectangle 2"/>
          <p:cNvSpPr>
            <a:spLocks noGrp="1" noChangeArrowheads="1"/>
          </p:cNvSpPr>
          <p:nvPr>
            <p:ph type="title"/>
          </p:nvPr>
        </p:nvSpPr>
        <p:spPr bwMode="gray">
          <a:xfrm>
            <a:off x="315292" y="325754"/>
            <a:ext cx="11183887" cy="677108"/>
          </a:xfrm>
        </p:spPr>
        <p:txBody>
          <a:bodyPr/>
          <a:lstStyle/>
          <a:p>
            <a:r>
              <a:rPr lang="en-US"/>
              <a:t>Define Initial Backlog</a:t>
            </a:r>
            <a:br>
              <a:rPr lang="en-US"/>
            </a:br>
            <a:r>
              <a:rPr lang="en-US" sz="2000" b="0">
                <a:solidFill>
                  <a:schemeClr val="bg1">
                    <a:lumMod val="50000"/>
                  </a:schemeClr>
                </a:solidFill>
              </a:rPr>
              <a:t>Example: Use Mass Change Operations to Prioritize Requirements</a:t>
            </a:r>
            <a:endParaRPr lang="en-US" sz="1800" b="0">
              <a:solidFill>
                <a:schemeClr val="bg1">
                  <a:lumMod val="50000"/>
                </a:schemeClr>
              </a:solidFill>
            </a:endParaRPr>
          </a:p>
        </p:txBody>
      </p:sp>
      <p:sp>
        <p:nvSpPr>
          <p:cNvPr id="12" name="Rounded Rectangular Callout 8">
            <a:extLst>
              <a:ext uri="{FF2B5EF4-FFF2-40B4-BE49-F238E27FC236}">
                <a16:creationId xmlns:a16="http://schemas.microsoft.com/office/drawing/2014/main" id="{6755C282-FB4B-40ED-9F05-4C98EA96340E}"/>
              </a:ext>
            </a:extLst>
          </p:cNvPr>
          <p:cNvSpPr/>
          <p:nvPr/>
        </p:nvSpPr>
        <p:spPr bwMode="gray">
          <a:xfrm>
            <a:off x="3439235" y="3142457"/>
            <a:ext cx="1691249" cy="628505"/>
          </a:xfrm>
          <a:prstGeom prst="wedgeRoundRectCallout">
            <a:avLst>
              <a:gd name="adj1" fmla="val 56857"/>
              <a:gd name="adj2" fmla="val 87648"/>
              <a:gd name="adj3" fmla="val 16667"/>
            </a:avLst>
          </a:prstGeom>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Check and adjust Priority</a:t>
            </a:r>
          </a:p>
        </p:txBody>
      </p:sp>
      <p:sp>
        <p:nvSpPr>
          <p:cNvPr id="9" name="Rounded Rectangular Callout 8"/>
          <p:cNvSpPr/>
          <p:nvPr/>
        </p:nvSpPr>
        <p:spPr bwMode="gray">
          <a:xfrm>
            <a:off x="10143555" y="2580611"/>
            <a:ext cx="1691249" cy="628505"/>
          </a:xfrm>
          <a:prstGeom prst="wedgeRoundRectCallout">
            <a:avLst>
              <a:gd name="adj1" fmla="val -71304"/>
              <a:gd name="adj2" fmla="val 44251"/>
              <a:gd name="adj3" fmla="val 16667"/>
            </a:avLst>
          </a:prstGeom>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r>
              <a:rPr lang="en-US" sz="1200" b="1" kern="0">
                <a:solidFill>
                  <a:srgbClr val="FFFFFF"/>
                </a:solidFill>
                <a:latin typeface="Arial"/>
                <a:ea typeface="Arial Unicode MS" pitchFamily="34" charset="-128"/>
                <a:cs typeface="Arial Unicode MS" pitchFamily="34" charset="-128"/>
              </a:rPr>
              <a:t>Sort Values</a:t>
            </a: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623947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47676E7-F1B7-4712-A2AE-2297C5013BBB}"/>
              </a:ext>
            </a:extLst>
          </p:cNvPr>
          <p:cNvSpPr>
            <a:spLocks noGrp="1"/>
          </p:cNvSpPr>
          <p:nvPr>
            <p:ph type="body" sz="quarter" idx="13"/>
          </p:nvPr>
        </p:nvSpPr>
        <p:spPr/>
        <p:txBody>
          <a:bodyPr/>
          <a:lstStyle/>
          <a:p>
            <a:pPr algn="ctr"/>
            <a:r>
              <a:rPr lang="en-US" b="1"/>
              <a:t>SAP Cloud ALM</a:t>
            </a:r>
            <a:br>
              <a:rPr lang="en-US" b="1"/>
            </a:br>
            <a:r>
              <a:rPr lang="en-US" sz="1600">
                <a:solidFill>
                  <a:srgbClr val="FFFFFF"/>
                </a:solidFill>
              </a:rPr>
              <a:t>available for </a:t>
            </a:r>
            <a:r>
              <a:rPr lang="en-US" sz="1600"/>
              <a:t>SAP S/4HANA Cloud</a:t>
            </a:r>
            <a:endParaRPr lang="en-US" sz="1600" kern="0">
              <a:ea typeface="Arial Unicode MS" pitchFamily="34" charset="-128"/>
              <a:cs typeface="Arial Unicode MS" pitchFamily="34" charset="-128"/>
            </a:endParaRPr>
          </a:p>
          <a:p>
            <a:pPr algn="ctr"/>
            <a:endParaRPr lang="en-US" b="1"/>
          </a:p>
        </p:txBody>
      </p:sp>
      <p:sp>
        <p:nvSpPr>
          <p:cNvPr id="6" name="Text Placeholder 5">
            <a:extLst>
              <a:ext uri="{FF2B5EF4-FFF2-40B4-BE49-F238E27FC236}">
                <a16:creationId xmlns:a16="http://schemas.microsoft.com/office/drawing/2014/main" id="{B7D0D515-2F4C-443A-B262-CD8AEB29E942}"/>
              </a:ext>
            </a:extLst>
          </p:cNvPr>
          <p:cNvSpPr>
            <a:spLocks noGrp="1"/>
          </p:cNvSpPr>
          <p:nvPr>
            <p:ph type="body" sz="quarter" idx="12"/>
          </p:nvPr>
        </p:nvSpPr>
        <p:spPr/>
        <p:txBody>
          <a:bodyPr/>
          <a:lstStyle/>
          <a:p>
            <a:pPr algn="ctr"/>
            <a:r>
              <a:rPr lang="en-US" b="1"/>
              <a:t>Focused Run</a:t>
            </a:r>
            <a:br>
              <a:rPr lang="en-US" b="1"/>
            </a:br>
            <a:r>
              <a:rPr lang="en-US" sz="1600">
                <a:solidFill>
                  <a:srgbClr val="FFFFFF"/>
                </a:solidFill>
              </a:rPr>
              <a:t>available for hybrid customer solutions</a:t>
            </a:r>
            <a:endParaRPr lang="en-US" b="1"/>
          </a:p>
        </p:txBody>
      </p:sp>
      <p:sp>
        <p:nvSpPr>
          <p:cNvPr id="5" name="Text Placeholder 4">
            <a:extLst>
              <a:ext uri="{FF2B5EF4-FFF2-40B4-BE49-F238E27FC236}">
                <a16:creationId xmlns:a16="http://schemas.microsoft.com/office/drawing/2014/main" id="{3471A425-2859-4A0F-87D3-C149611A9925}"/>
              </a:ext>
            </a:extLst>
          </p:cNvPr>
          <p:cNvSpPr>
            <a:spLocks noGrp="1"/>
          </p:cNvSpPr>
          <p:nvPr>
            <p:ph type="body" sz="quarter" idx="10"/>
          </p:nvPr>
        </p:nvSpPr>
        <p:spPr/>
        <p:txBody>
          <a:bodyPr/>
          <a:lstStyle/>
          <a:p>
            <a:pPr algn="ctr"/>
            <a:r>
              <a:rPr lang="en-US" b="1"/>
              <a:t>SAP Solution Manager</a:t>
            </a:r>
            <a:br>
              <a:rPr lang="en-US" b="1"/>
            </a:br>
            <a:r>
              <a:rPr lang="en-US" sz="1600"/>
              <a:t>available for hybrid customer solutions</a:t>
            </a:r>
          </a:p>
        </p:txBody>
      </p:sp>
      <p:sp>
        <p:nvSpPr>
          <p:cNvPr id="4" name="Title 3">
            <a:extLst>
              <a:ext uri="{FF2B5EF4-FFF2-40B4-BE49-F238E27FC236}">
                <a16:creationId xmlns:a16="http://schemas.microsoft.com/office/drawing/2014/main" id="{6BD9430B-F372-4605-8862-450D0050E017}"/>
              </a:ext>
            </a:extLst>
          </p:cNvPr>
          <p:cNvSpPr>
            <a:spLocks noGrp="1"/>
          </p:cNvSpPr>
          <p:nvPr>
            <p:ph type="title"/>
          </p:nvPr>
        </p:nvSpPr>
        <p:spPr/>
        <p:txBody>
          <a:bodyPr/>
          <a:lstStyle/>
          <a:p>
            <a:r>
              <a:rPr lang="en-US"/>
              <a:t>The Application Lifecycle Management Product Portfolio of SAP</a:t>
            </a:r>
            <a:endParaRPr lang="en-US">
              <a:solidFill>
                <a:schemeClr val="accent1"/>
              </a:solidFill>
            </a:endParaRPr>
          </a:p>
        </p:txBody>
      </p:sp>
      <p:pic>
        <p:nvPicPr>
          <p:cNvPr id="17" name="Picture 16">
            <a:extLst>
              <a:ext uri="{FF2B5EF4-FFF2-40B4-BE49-F238E27FC236}">
                <a16:creationId xmlns:a16="http://schemas.microsoft.com/office/drawing/2014/main" id="{A005930D-D3B8-42E4-87CD-AC20E9BC8EEC}"/>
              </a:ext>
            </a:extLst>
          </p:cNvPr>
          <p:cNvPicPr>
            <a:picLocks noChangeAspect="1"/>
          </p:cNvPicPr>
          <p:nvPr/>
        </p:nvPicPr>
        <p:blipFill>
          <a:blip r:embed="rId3"/>
          <a:stretch>
            <a:fillRect/>
          </a:stretch>
        </p:blipFill>
        <p:spPr>
          <a:xfrm>
            <a:off x="9055308" y="2547411"/>
            <a:ext cx="1737548" cy="1754450"/>
          </a:xfrm>
          <a:prstGeom prst="rect">
            <a:avLst/>
          </a:prstGeom>
        </p:spPr>
      </p:pic>
      <p:sp>
        <p:nvSpPr>
          <p:cNvPr id="21" name="Text Placeholder 2">
            <a:extLst>
              <a:ext uri="{FF2B5EF4-FFF2-40B4-BE49-F238E27FC236}">
                <a16:creationId xmlns:a16="http://schemas.microsoft.com/office/drawing/2014/main" id="{9FBB6725-21E0-44A6-9D43-E6978750E6DA}"/>
              </a:ext>
            </a:extLst>
          </p:cNvPr>
          <p:cNvSpPr txBox="1">
            <a:spLocks/>
          </p:cNvSpPr>
          <p:nvPr/>
        </p:nvSpPr>
        <p:spPr>
          <a:xfrm>
            <a:off x="135172" y="4342850"/>
            <a:ext cx="4064397" cy="1437748"/>
          </a:xfrm>
          <a:prstGeom prst="rect">
            <a:avLst/>
          </a:prstGeom>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lnSpc>
                <a:spcPct val="150000"/>
              </a:lnSpc>
            </a:pPr>
            <a:r>
              <a:rPr lang="en-US"/>
              <a:t>Fully integrated ALM suite for </a:t>
            </a:r>
            <a:br>
              <a:rPr lang="en-US"/>
            </a:br>
            <a:r>
              <a:rPr lang="en-US"/>
              <a:t>on-premise-centric medium and larger customers</a:t>
            </a:r>
            <a:endParaRPr lang="en-US">
              <a:solidFill>
                <a:schemeClr val="accent1"/>
              </a:solidFill>
            </a:endParaRPr>
          </a:p>
        </p:txBody>
      </p:sp>
      <p:sp>
        <p:nvSpPr>
          <p:cNvPr id="23" name="Text Placeholder 2">
            <a:extLst>
              <a:ext uri="{FF2B5EF4-FFF2-40B4-BE49-F238E27FC236}">
                <a16:creationId xmlns:a16="http://schemas.microsoft.com/office/drawing/2014/main" id="{08D113BE-A0A9-4EF5-8592-5C38F4BE4249}"/>
              </a:ext>
            </a:extLst>
          </p:cNvPr>
          <p:cNvSpPr txBox="1">
            <a:spLocks/>
          </p:cNvSpPr>
          <p:nvPr/>
        </p:nvSpPr>
        <p:spPr>
          <a:xfrm>
            <a:off x="4250438" y="4342850"/>
            <a:ext cx="3714253" cy="1844842"/>
          </a:xfrm>
          <a:prstGeom prst="rect">
            <a:avLst/>
          </a:prstGeom>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lnSpc>
                <a:spcPct val="150000"/>
              </a:lnSpc>
            </a:pPr>
            <a:r>
              <a:rPr lang="en-US"/>
              <a:t>Application Operations for</a:t>
            </a:r>
            <a:br>
              <a:rPr lang="en-US"/>
            </a:br>
            <a:r>
              <a:rPr lang="en-US"/>
              <a:t>service providers and </a:t>
            </a:r>
            <a:br>
              <a:rPr lang="en-US"/>
            </a:br>
            <a:r>
              <a:rPr lang="en-US"/>
              <a:t>large / very large customers</a:t>
            </a:r>
            <a:endParaRPr lang="en-US">
              <a:solidFill>
                <a:schemeClr val="accent1"/>
              </a:solidFill>
            </a:endParaRPr>
          </a:p>
        </p:txBody>
      </p:sp>
      <p:sp>
        <p:nvSpPr>
          <p:cNvPr id="13" name="Text Placeholder 2">
            <a:extLst>
              <a:ext uri="{FF2B5EF4-FFF2-40B4-BE49-F238E27FC236}">
                <a16:creationId xmlns:a16="http://schemas.microsoft.com/office/drawing/2014/main" id="{A8BDCF0C-BC45-42EC-914B-9EE46F8F5EE0}"/>
              </a:ext>
            </a:extLst>
          </p:cNvPr>
          <p:cNvSpPr txBox="1">
            <a:spLocks/>
          </p:cNvSpPr>
          <p:nvPr/>
        </p:nvSpPr>
        <p:spPr>
          <a:xfrm>
            <a:off x="8088311" y="4342850"/>
            <a:ext cx="3714253" cy="1844842"/>
          </a:xfrm>
          <a:prstGeom prst="rect">
            <a:avLst/>
          </a:prstGeom>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lnSpc>
                <a:spcPct val="150000"/>
              </a:lnSpc>
            </a:pPr>
            <a:r>
              <a:rPr lang="en-US"/>
              <a:t>Starting with the Implementation portal for cloud-centric small and medium customers</a:t>
            </a:r>
            <a:endParaRPr lang="en-US">
              <a:solidFill>
                <a:schemeClr val="accent1"/>
              </a:solidFill>
            </a:endParaRPr>
          </a:p>
        </p:txBody>
      </p:sp>
      <p:pic>
        <p:nvPicPr>
          <p:cNvPr id="20" name="Picture 19">
            <a:extLst>
              <a:ext uri="{FF2B5EF4-FFF2-40B4-BE49-F238E27FC236}">
                <a16:creationId xmlns:a16="http://schemas.microsoft.com/office/drawing/2014/main" id="{E9EA0A42-6E44-4930-A5A0-13B756D2F6B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11369" y="2581564"/>
            <a:ext cx="1772435" cy="1695471"/>
          </a:xfrm>
          <a:prstGeom prst="rect">
            <a:avLst/>
          </a:prstGeom>
        </p:spPr>
      </p:pic>
      <p:grpSp>
        <p:nvGrpSpPr>
          <p:cNvPr id="9" name="Group 8">
            <a:extLst>
              <a:ext uri="{FF2B5EF4-FFF2-40B4-BE49-F238E27FC236}">
                <a16:creationId xmlns:a16="http://schemas.microsoft.com/office/drawing/2014/main" id="{FF74C379-BF54-43ED-B9FA-B23AF035C1F0}"/>
              </a:ext>
            </a:extLst>
          </p:cNvPr>
          <p:cNvGrpSpPr/>
          <p:nvPr/>
        </p:nvGrpSpPr>
        <p:grpSpPr>
          <a:xfrm>
            <a:off x="793348" y="2538183"/>
            <a:ext cx="2932781" cy="1769238"/>
            <a:chOff x="339638" y="2538183"/>
            <a:chExt cx="2932781" cy="1769238"/>
          </a:xfrm>
        </p:grpSpPr>
        <p:pic>
          <p:nvPicPr>
            <p:cNvPr id="16" name="Picture 15" descr="A close up of a logo&#10;&#10;Description automatically generated">
              <a:extLst>
                <a:ext uri="{FF2B5EF4-FFF2-40B4-BE49-F238E27FC236}">
                  <a16:creationId xmlns:a16="http://schemas.microsoft.com/office/drawing/2014/main" id="{B649C5C4-29E4-450D-9EFA-0EB62EB16A2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302400" y="2538183"/>
              <a:ext cx="1970019" cy="1769238"/>
            </a:xfrm>
            <a:prstGeom prst="rect">
              <a:avLst/>
            </a:prstGeom>
          </p:spPr>
        </p:pic>
        <p:pic>
          <p:nvPicPr>
            <p:cNvPr id="12" name="Picture 11">
              <a:extLst>
                <a:ext uri="{FF2B5EF4-FFF2-40B4-BE49-F238E27FC236}">
                  <a16:creationId xmlns:a16="http://schemas.microsoft.com/office/drawing/2014/main" id="{1F53CDF6-3D9B-497D-B112-021DDC518E4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40821" y="2612870"/>
              <a:ext cx="713606" cy="756000"/>
            </a:xfrm>
            <a:prstGeom prst="rect">
              <a:avLst/>
            </a:prstGeom>
          </p:spPr>
        </p:pic>
        <p:pic>
          <p:nvPicPr>
            <p:cNvPr id="2" name="Picture 1">
              <a:extLst>
                <a:ext uri="{FF2B5EF4-FFF2-40B4-BE49-F238E27FC236}">
                  <a16:creationId xmlns:a16="http://schemas.microsoft.com/office/drawing/2014/main" id="{CC3F7F0C-32DE-4CCB-95D4-C3FDC68B7CB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39638" y="3492119"/>
              <a:ext cx="713608" cy="756000"/>
            </a:xfrm>
            <a:prstGeom prst="rect">
              <a:avLst/>
            </a:prstGeom>
          </p:spPr>
        </p:pic>
        <p:sp>
          <p:nvSpPr>
            <p:cNvPr id="27" name="TextBox 26">
              <a:extLst>
                <a:ext uri="{FF2B5EF4-FFF2-40B4-BE49-F238E27FC236}">
                  <a16:creationId xmlns:a16="http://schemas.microsoft.com/office/drawing/2014/main" id="{96A755C3-F3C2-4C0F-B888-295BA0964AA7}"/>
                </a:ext>
              </a:extLst>
            </p:cNvPr>
            <p:cNvSpPr txBox="1"/>
            <p:nvPr/>
          </p:nvSpPr>
          <p:spPr>
            <a:xfrm>
              <a:off x="1075879" y="3176840"/>
              <a:ext cx="284560"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3200" b="1" kern="0">
                  <a:solidFill>
                    <a:schemeClr val="accent1"/>
                  </a:solidFill>
                  <a:ea typeface="Arial Unicode MS" pitchFamily="34" charset="-128"/>
                  <a:cs typeface="Arial Unicode MS" pitchFamily="34" charset="-128"/>
                </a:rPr>
                <a:t>+</a:t>
              </a:r>
            </a:p>
          </p:txBody>
        </p:sp>
      </p:grpSp>
      <p:sp>
        <p:nvSpPr>
          <p:cNvPr id="22" name="Rectangle 21">
            <a:extLst>
              <a:ext uri="{FF2B5EF4-FFF2-40B4-BE49-F238E27FC236}">
                <a16:creationId xmlns:a16="http://schemas.microsoft.com/office/drawing/2014/main" id="{7A1D7AA0-03AA-43FF-857A-FC253EE20DBE}"/>
              </a:ext>
            </a:extLst>
          </p:cNvPr>
          <p:cNvSpPr/>
          <p:nvPr/>
        </p:nvSpPr>
        <p:spPr bwMode="gray">
          <a:xfrm>
            <a:off x="4068000" y="1224501"/>
            <a:ext cx="7991305" cy="5049078"/>
          </a:xfrm>
          <a:prstGeom prst="rect">
            <a:avLst/>
          </a:prstGeom>
          <a:solidFill>
            <a:schemeClr val="bg1">
              <a:alpha val="71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80183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C0EF59-9094-4542-9E36-4D285C0983E6}"/>
              </a:ext>
            </a:extLst>
          </p:cNvPr>
          <p:cNvPicPr>
            <a:picLocks noChangeAspect="1"/>
          </p:cNvPicPr>
          <p:nvPr/>
        </p:nvPicPr>
        <p:blipFill>
          <a:blip r:embed="rId3"/>
          <a:stretch>
            <a:fillRect/>
          </a:stretch>
        </p:blipFill>
        <p:spPr>
          <a:xfrm>
            <a:off x="3765026" y="1195950"/>
            <a:ext cx="7746578" cy="3863865"/>
          </a:xfrm>
          <a:prstGeom prst="rect">
            <a:avLst/>
          </a:prstGeom>
        </p:spPr>
      </p:pic>
      <p:sp>
        <p:nvSpPr>
          <p:cNvPr id="836610" name="Rectangle 2"/>
          <p:cNvSpPr>
            <a:spLocks noGrp="1" noChangeArrowheads="1"/>
          </p:cNvSpPr>
          <p:nvPr>
            <p:ph type="title"/>
          </p:nvPr>
        </p:nvSpPr>
        <p:spPr bwMode="gray">
          <a:xfrm>
            <a:off x="315292" y="325754"/>
            <a:ext cx="11183887" cy="677108"/>
          </a:xfrm>
        </p:spPr>
        <p:txBody>
          <a:bodyPr/>
          <a:lstStyle/>
          <a:p>
            <a:r>
              <a:rPr lang="en-US"/>
              <a:t>Define Initial Backlog</a:t>
            </a:r>
            <a:br>
              <a:rPr lang="en-US"/>
            </a:br>
            <a:r>
              <a:rPr lang="en-US" sz="2000" b="0">
                <a:solidFill>
                  <a:schemeClr val="bg1">
                    <a:lumMod val="50000"/>
                  </a:schemeClr>
                </a:solidFill>
              </a:rPr>
              <a:t>Example: Use Mass Change Operations to Approve Requirements</a:t>
            </a:r>
            <a:endParaRPr lang="en-US" sz="1800" b="0">
              <a:solidFill>
                <a:schemeClr val="bg1">
                  <a:lumMod val="50000"/>
                </a:schemeClr>
              </a:solidFill>
            </a:endParaRPr>
          </a:p>
        </p:txBody>
      </p:sp>
      <p:sp>
        <p:nvSpPr>
          <p:cNvPr id="12" name="Rounded Rectangular Callout 8">
            <a:extLst>
              <a:ext uri="{FF2B5EF4-FFF2-40B4-BE49-F238E27FC236}">
                <a16:creationId xmlns:a16="http://schemas.microsoft.com/office/drawing/2014/main" id="{6755C282-FB4B-40ED-9F05-4C98EA96340E}"/>
              </a:ext>
            </a:extLst>
          </p:cNvPr>
          <p:cNvSpPr/>
          <p:nvPr/>
        </p:nvSpPr>
        <p:spPr bwMode="gray">
          <a:xfrm>
            <a:off x="2073777" y="2360811"/>
            <a:ext cx="1691249" cy="628505"/>
          </a:xfrm>
          <a:prstGeom prst="wedgeRoundRectCallout">
            <a:avLst>
              <a:gd name="adj1" fmla="val 56857"/>
              <a:gd name="adj2" fmla="val 87648"/>
              <a:gd name="adj3" fmla="val 16667"/>
            </a:avLst>
          </a:prstGeom>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Select all Requirements</a:t>
            </a:r>
            <a:r>
              <a:rPr kumimoji="0" lang="en-US" sz="1200" b="1" i="0" u="none" strike="noStrike" kern="0" cap="none" spc="0" normalizeH="0" noProof="0">
                <a:ln>
                  <a:noFill/>
                </a:ln>
                <a:solidFill>
                  <a:srgbClr val="FFFFFF"/>
                </a:solidFill>
                <a:effectLst/>
                <a:uLnTx/>
                <a:uFillTx/>
                <a:latin typeface="Arial"/>
                <a:ea typeface="Arial Unicode MS" pitchFamily="34" charset="-128"/>
                <a:cs typeface="Arial Unicode MS" pitchFamily="34" charset="-128"/>
              </a:rPr>
              <a:t> to be part </a:t>
            </a:r>
            <a:r>
              <a:rPr lang="en-US" sz="1200" b="1" kern="0">
                <a:solidFill>
                  <a:srgbClr val="FFFFFF"/>
                </a:solidFill>
                <a:latin typeface="Arial"/>
                <a:ea typeface="Arial Unicode MS" pitchFamily="34" charset="-128"/>
                <a:cs typeface="Arial Unicode MS" pitchFamily="34" charset="-128"/>
              </a:rPr>
              <a:t>of the Release</a:t>
            </a: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D4847856-193F-4D7B-8D48-EB8F7F465B1C}"/>
              </a:ext>
            </a:extLst>
          </p:cNvPr>
          <p:cNvSpPr/>
          <p:nvPr/>
        </p:nvSpPr>
        <p:spPr bwMode="gray">
          <a:xfrm>
            <a:off x="3796195" y="2939994"/>
            <a:ext cx="191102" cy="754505"/>
          </a:xfrm>
          <a:prstGeom prst="rect">
            <a:avLst/>
          </a:prstGeom>
          <a:noFill/>
          <a:ln w="25400"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51002405-EFB0-4171-B068-7E06E57E1E27}"/>
              </a:ext>
            </a:extLst>
          </p:cNvPr>
          <p:cNvPicPr>
            <a:picLocks noChangeAspect="1"/>
          </p:cNvPicPr>
          <p:nvPr/>
        </p:nvPicPr>
        <p:blipFill>
          <a:blip r:embed="rId4"/>
          <a:stretch>
            <a:fillRect/>
          </a:stretch>
        </p:blipFill>
        <p:spPr>
          <a:xfrm>
            <a:off x="715810" y="3564100"/>
            <a:ext cx="4214410" cy="2839777"/>
          </a:xfrm>
          <a:prstGeom prst="rect">
            <a:avLst/>
          </a:prstGeom>
          <a:ln w="3175">
            <a:solidFill>
              <a:schemeClr val="bg1">
                <a:lumMod val="75000"/>
              </a:schemeClr>
            </a:solidFill>
          </a:ln>
        </p:spPr>
      </p:pic>
      <p:sp>
        <p:nvSpPr>
          <p:cNvPr id="8" name="Rectangle 7">
            <a:extLst>
              <a:ext uri="{FF2B5EF4-FFF2-40B4-BE49-F238E27FC236}">
                <a16:creationId xmlns:a16="http://schemas.microsoft.com/office/drawing/2014/main" id="{0A881546-530E-46F6-9E60-4A43E2D7B4E9}"/>
              </a:ext>
            </a:extLst>
          </p:cNvPr>
          <p:cNvSpPr/>
          <p:nvPr/>
        </p:nvSpPr>
        <p:spPr bwMode="gray">
          <a:xfrm>
            <a:off x="2797581" y="3831661"/>
            <a:ext cx="2132638" cy="500679"/>
          </a:xfrm>
          <a:prstGeom prst="rect">
            <a:avLst/>
          </a:prstGeom>
          <a:noFill/>
          <a:ln w="25400"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Arrow: Right 6">
            <a:extLst>
              <a:ext uri="{FF2B5EF4-FFF2-40B4-BE49-F238E27FC236}">
                <a16:creationId xmlns:a16="http://schemas.microsoft.com/office/drawing/2014/main" id="{9A21FC4B-FCB2-48C2-A340-A1AFF4B3A87F}"/>
              </a:ext>
            </a:extLst>
          </p:cNvPr>
          <p:cNvSpPr/>
          <p:nvPr/>
        </p:nvSpPr>
        <p:spPr bwMode="gray">
          <a:xfrm rot="8886056">
            <a:off x="4600281" y="3332385"/>
            <a:ext cx="659877" cy="724228"/>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9" name="Rounded Rectangular Callout 8"/>
          <p:cNvSpPr/>
          <p:nvPr/>
        </p:nvSpPr>
        <p:spPr bwMode="gray">
          <a:xfrm>
            <a:off x="5052039" y="4219801"/>
            <a:ext cx="2442204" cy="723076"/>
          </a:xfrm>
          <a:prstGeom prst="wedgeRoundRectCallout">
            <a:avLst>
              <a:gd name="adj1" fmla="val -78665"/>
              <a:gd name="adj2" fmla="val -53898"/>
              <a:gd name="adj3" fmla="val 16667"/>
            </a:avLst>
          </a:prstGeom>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lvl="0" algn="ctr" defTabSz="914217" fontAlgn="base">
              <a:spcBef>
                <a:spcPct val="50000"/>
              </a:spcBef>
              <a:spcAft>
                <a:spcPct val="0"/>
              </a:spcAft>
              <a:buClr>
                <a:srgbClr val="F0AB00"/>
              </a:buClr>
              <a:buSzPct val="80000"/>
              <a:defRPr/>
            </a:pPr>
            <a:r>
              <a:rPr lang="en-US" sz="1200" b="1" kern="0">
                <a:solidFill>
                  <a:srgbClr val="FFFFFF"/>
                </a:solidFill>
                <a:ea typeface="Arial Unicode MS" pitchFamily="34" charset="-128"/>
                <a:cs typeface="Arial Unicode MS" pitchFamily="34" charset="-128"/>
              </a:rPr>
              <a:t>To define the Initial Backlog</a:t>
            </a:r>
            <a:br>
              <a:rPr lang="en-US" sz="1200" b="1" kern="0">
                <a:solidFill>
                  <a:srgbClr val="FFFFFF"/>
                </a:solidFill>
                <a:ea typeface="Arial Unicode MS" pitchFamily="34" charset="-128"/>
                <a:cs typeface="Arial Unicode MS" pitchFamily="34" charset="-128"/>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Change the Requirement</a:t>
            </a:r>
            <a:r>
              <a:rPr kumimoji="0" lang="en-US" sz="1200" b="1" i="0" u="none" strike="noStrike" kern="0" cap="none" spc="0" normalizeH="0" noProof="0">
                <a:ln>
                  <a:noFill/>
                </a:ln>
                <a:solidFill>
                  <a:srgbClr val="FFFFFF"/>
                </a:solidFill>
                <a:effectLst/>
                <a:uLnTx/>
                <a:uFillTx/>
                <a:latin typeface="Arial"/>
                <a:ea typeface="Arial Unicode MS" pitchFamily="34" charset="-128"/>
                <a:cs typeface="Arial Unicode MS" pitchFamily="34" charset="-128"/>
              </a:rPr>
              <a:t> </a:t>
            </a: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Status </a:t>
            </a:r>
            <a:r>
              <a:rPr lang="en-US" sz="1200" b="1" kern="0">
                <a:solidFill>
                  <a:srgbClr val="FFFFFF"/>
                </a:solidFill>
                <a:latin typeface="Arial"/>
                <a:ea typeface="Arial Unicode MS" pitchFamily="34" charset="-128"/>
                <a:cs typeface="Arial Unicode MS" pitchFamily="34" charset="-128"/>
              </a:rPr>
              <a:t>to ‘Approved’ </a:t>
            </a: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28843978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B27B1-D159-46A5-865A-4DF0E4BDE430}"/>
              </a:ext>
            </a:extLst>
          </p:cNvPr>
          <p:cNvPicPr>
            <a:picLocks noChangeAspect="1"/>
          </p:cNvPicPr>
          <p:nvPr/>
        </p:nvPicPr>
        <p:blipFill>
          <a:blip r:embed="rId2"/>
          <a:stretch>
            <a:fillRect/>
          </a:stretch>
        </p:blipFill>
        <p:spPr>
          <a:xfrm>
            <a:off x="503999" y="1371067"/>
            <a:ext cx="7317941" cy="3476981"/>
          </a:xfrm>
          <a:prstGeom prst="rect">
            <a:avLst/>
          </a:prstGeom>
        </p:spPr>
      </p:pic>
      <p:pic>
        <p:nvPicPr>
          <p:cNvPr id="4" name="Picture 3">
            <a:extLst>
              <a:ext uri="{FF2B5EF4-FFF2-40B4-BE49-F238E27FC236}">
                <a16:creationId xmlns:a16="http://schemas.microsoft.com/office/drawing/2014/main" id="{02D6CC53-68C8-481F-B7E9-819C24B18507}"/>
              </a:ext>
            </a:extLst>
          </p:cNvPr>
          <p:cNvPicPr>
            <a:picLocks noChangeAspect="1"/>
          </p:cNvPicPr>
          <p:nvPr/>
        </p:nvPicPr>
        <p:blipFill>
          <a:blip r:embed="rId3"/>
          <a:stretch>
            <a:fillRect/>
          </a:stretch>
        </p:blipFill>
        <p:spPr>
          <a:xfrm>
            <a:off x="5658490" y="3747883"/>
            <a:ext cx="3982442" cy="2719881"/>
          </a:xfrm>
          <a:prstGeom prst="rect">
            <a:avLst/>
          </a:prstGeom>
          <a:ln w="3175">
            <a:solidFill>
              <a:schemeClr val="tx1"/>
            </a:solidFill>
          </a:ln>
        </p:spPr>
      </p:pic>
      <p:sp>
        <p:nvSpPr>
          <p:cNvPr id="5" name="Rectangle 4">
            <a:extLst>
              <a:ext uri="{FF2B5EF4-FFF2-40B4-BE49-F238E27FC236}">
                <a16:creationId xmlns:a16="http://schemas.microsoft.com/office/drawing/2014/main" id="{794F6279-66DC-4F86-B101-BCE67D535ED9}"/>
              </a:ext>
            </a:extLst>
          </p:cNvPr>
          <p:cNvSpPr/>
          <p:nvPr/>
        </p:nvSpPr>
        <p:spPr bwMode="gray">
          <a:xfrm>
            <a:off x="7508294" y="5714648"/>
            <a:ext cx="2132638" cy="500679"/>
          </a:xfrm>
          <a:prstGeom prst="rect">
            <a:avLst/>
          </a:prstGeom>
          <a:noFill/>
          <a:ln w="25400"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9D15822E-3E4F-45AB-89DF-F2F58FAD284A}"/>
              </a:ext>
            </a:extLst>
          </p:cNvPr>
          <p:cNvSpPr/>
          <p:nvPr/>
        </p:nvSpPr>
        <p:spPr bwMode="gray">
          <a:xfrm>
            <a:off x="503999" y="2628136"/>
            <a:ext cx="191102" cy="962845"/>
          </a:xfrm>
          <a:prstGeom prst="rect">
            <a:avLst/>
          </a:prstGeom>
          <a:noFill/>
          <a:ln w="25400"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61F4CD42-D5A5-4D94-8D12-FD63042F0A00}"/>
              </a:ext>
            </a:extLst>
          </p:cNvPr>
          <p:cNvSpPr/>
          <p:nvPr/>
        </p:nvSpPr>
        <p:spPr bwMode="gray">
          <a:xfrm>
            <a:off x="4470512" y="1867493"/>
            <a:ext cx="831929" cy="273341"/>
          </a:xfrm>
          <a:prstGeom prst="rect">
            <a:avLst/>
          </a:prstGeom>
          <a:noFill/>
          <a:ln w="25400" algn="ctr">
            <a:solidFill>
              <a:srgbClr val="C0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0" name="Arrow: Right 9">
            <a:extLst>
              <a:ext uri="{FF2B5EF4-FFF2-40B4-BE49-F238E27FC236}">
                <a16:creationId xmlns:a16="http://schemas.microsoft.com/office/drawing/2014/main" id="{86EAB606-B0E5-4699-91A2-2F28589C71F3}"/>
              </a:ext>
            </a:extLst>
          </p:cNvPr>
          <p:cNvSpPr/>
          <p:nvPr/>
        </p:nvSpPr>
        <p:spPr bwMode="gray">
          <a:xfrm rot="2611282">
            <a:off x="5366329" y="3416728"/>
            <a:ext cx="699470" cy="76768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1" name="Title 1">
            <a:extLst>
              <a:ext uri="{FF2B5EF4-FFF2-40B4-BE49-F238E27FC236}">
                <a16:creationId xmlns:a16="http://schemas.microsoft.com/office/drawing/2014/main" id="{B17A8F8F-F25A-4000-A944-7C15CE156933}"/>
              </a:ext>
            </a:extLst>
          </p:cNvPr>
          <p:cNvSpPr txBox="1">
            <a:spLocks/>
          </p:cNvSpPr>
          <p:nvPr/>
        </p:nvSpPr>
        <p:spPr bwMode="black">
          <a:xfrm>
            <a:off x="505588"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a:t>Define Product Backlog</a:t>
            </a:r>
            <a:br>
              <a:rPr lang="en-US" sz="2000"/>
            </a:br>
            <a:r>
              <a:rPr lang="en-US" sz="2000" b="0">
                <a:solidFill>
                  <a:schemeClr val="bg1">
                    <a:lumMod val="50000"/>
                  </a:schemeClr>
                </a:solidFill>
              </a:rPr>
              <a:t>Example: Use Mass Change Operations to define the Scope of the first Wave</a:t>
            </a:r>
            <a:endParaRPr lang="en-US" sz="1600">
              <a:solidFill>
                <a:schemeClr val="bg1">
                  <a:lumMod val="50000"/>
                </a:schemeClr>
              </a:solidFill>
            </a:endParaRPr>
          </a:p>
        </p:txBody>
      </p:sp>
      <p:sp>
        <p:nvSpPr>
          <p:cNvPr id="9" name="Rounded Rectangular Callout 8">
            <a:extLst>
              <a:ext uri="{FF2B5EF4-FFF2-40B4-BE49-F238E27FC236}">
                <a16:creationId xmlns:a16="http://schemas.microsoft.com/office/drawing/2014/main" id="{331417CC-DA44-4347-AA94-686A63E628D5}"/>
              </a:ext>
            </a:extLst>
          </p:cNvPr>
          <p:cNvSpPr/>
          <p:nvPr/>
        </p:nvSpPr>
        <p:spPr bwMode="gray">
          <a:xfrm>
            <a:off x="1017997" y="2571827"/>
            <a:ext cx="1691249" cy="628505"/>
          </a:xfrm>
          <a:prstGeom prst="wedgeRoundRectCallout">
            <a:avLst>
              <a:gd name="adj1" fmla="val -70936"/>
              <a:gd name="adj2" fmla="val 38813"/>
              <a:gd name="adj3" fmla="val 16667"/>
            </a:avLst>
          </a:prstGeom>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Select all </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Work Packages</a:t>
            </a:r>
            <a:r>
              <a:rPr kumimoji="0" lang="en-US" sz="1200" b="1" i="0" u="none" strike="noStrike" kern="0" cap="none" spc="0" normalizeH="0" noProof="0">
                <a:ln>
                  <a:noFill/>
                </a:ln>
                <a:solidFill>
                  <a:srgbClr val="FFFFFF"/>
                </a:solidFill>
                <a:effectLst/>
                <a:uLnTx/>
                <a:uFillTx/>
                <a:latin typeface="Arial"/>
                <a:ea typeface="Arial Unicode MS" pitchFamily="34" charset="-128"/>
                <a:cs typeface="Arial Unicode MS" pitchFamily="34" charset="-128"/>
              </a:rPr>
              <a:t> to be part </a:t>
            </a:r>
            <a:r>
              <a:rPr lang="en-US" sz="1200" b="1" kern="0">
                <a:solidFill>
                  <a:srgbClr val="FFFFFF"/>
                </a:solidFill>
                <a:latin typeface="Arial"/>
                <a:ea typeface="Arial Unicode MS" pitchFamily="34" charset="-128"/>
                <a:cs typeface="Arial Unicode MS" pitchFamily="34" charset="-128"/>
              </a:rPr>
              <a:t>of the Wave</a:t>
            </a:r>
            <a:endPar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Rounded Rectangular Callout 8">
            <a:extLst>
              <a:ext uri="{FF2B5EF4-FFF2-40B4-BE49-F238E27FC236}">
                <a16:creationId xmlns:a16="http://schemas.microsoft.com/office/drawing/2014/main" id="{9807A6BA-B195-4E5E-A144-46F30EAAECD5}"/>
              </a:ext>
            </a:extLst>
          </p:cNvPr>
          <p:cNvSpPr/>
          <p:nvPr/>
        </p:nvSpPr>
        <p:spPr bwMode="gray">
          <a:xfrm>
            <a:off x="9799487" y="5725495"/>
            <a:ext cx="1691249" cy="628505"/>
          </a:xfrm>
          <a:prstGeom prst="wedgeRoundRectCallout">
            <a:avLst>
              <a:gd name="adj1" fmla="val -71860"/>
              <a:gd name="adj2" fmla="val 9181"/>
              <a:gd name="adj3" fmla="val 16667"/>
            </a:avLst>
          </a:prstGeom>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lvl="0" algn="ctr" defTabSz="914217" fontAlgn="base">
              <a:spcBef>
                <a:spcPct val="50000"/>
              </a:spcBef>
              <a:spcAft>
                <a:spcPct val="0"/>
              </a:spcAft>
              <a:buClr>
                <a:srgbClr val="F0AB00"/>
              </a:buClr>
              <a:buSzPct val="80000"/>
              <a:defRPr/>
            </a:pPr>
            <a:r>
              <a:rPr lang="en-US" sz="1200" b="1" kern="0">
                <a:solidFill>
                  <a:srgbClr val="FFFFFF"/>
                </a:solidFill>
                <a:ea typeface="Arial Unicode MS" pitchFamily="34" charset="-128"/>
                <a:cs typeface="Arial Unicode MS" pitchFamily="34" charset="-128"/>
              </a:rPr>
              <a:t>To define the </a:t>
            </a:r>
            <a:br>
              <a:rPr lang="en-US" sz="1200" b="1" kern="0">
                <a:solidFill>
                  <a:srgbClr val="FFFFFF"/>
                </a:solidFill>
                <a:ea typeface="Arial Unicode MS" pitchFamily="34" charset="-128"/>
                <a:cs typeface="Arial Unicode MS" pitchFamily="34" charset="-128"/>
              </a:rPr>
            </a:br>
            <a:r>
              <a:rPr lang="en-US" sz="1200" b="1" kern="0">
                <a:solidFill>
                  <a:srgbClr val="FFFFFF"/>
                </a:solidFill>
                <a:ea typeface="Arial Unicode MS" pitchFamily="34" charset="-128"/>
                <a:cs typeface="Arial Unicode MS" pitchFamily="34" charset="-128"/>
              </a:rPr>
              <a:t>Product Backlog </a:t>
            </a:r>
            <a:br>
              <a:rPr lang="en-US" sz="1200" b="1" kern="0">
                <a:solidFill>
                  <a:srgbClr val="FFFFFF"/>
                </a:solidFill>
                <a:ea typeface="Arial Unicode MS" pitchFamily="34" charset="-128"/>
                <a:cs typeface="Arial Unicode MS" pitchFamily="34" charset="-128"/>
              </a:rPr>
            </a:br>
            <a:r>
              <a:rPr lang="en-US" sz="1200" b="1" kern="0">
                <a:solidFill>
                  <a:srgbClr val="FFFFFF"/>
                </a:solidFill>
                <a:ea typeface="Arial Unicode MS" pitchFamily="34" charset="-128"/>
                <a:cs typeface="Arial Unicode MS" pitchFamily="34" charset="-128"/>
              </a:rPr>
              <a:t>select </a:t>
            </a: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the Wave </a:t>
            </a:r>
          </a:p>
        </p:txBody>
      </p:sp>
      <p:sp>
        <p:nvSpPr>
          <p:cNvPr id="13" name="Rounded Rectangular Callout 8">
            <a:extLst>
              <a:ext uri="{FF2B5EF4-FFF2-40B4-BE49-F238E27FC236}">
                <a16:creationId xmlns:a16="http://schemas.microsoft.com/office/drawing/2014/main" id="{170AB2BA-7EB9-4309-AB81-1DC58538EABD}"/>
              </a:ext>
            </a:extLst>
          </p:cNvPr>
          <p:cNvSpPr/>
          <p:nvPr/>
        </p:nvSpPr>
        <p:spPr bwMode="gray">
          <a:xfrm>
            <a:off x="5448254" y="1304459"/>
            <a:ext cx="1691249" cy="512442"/>
          </a:xfrm>
          <a:prstGeom prst="wedgeRoundRectCallout">
            <a:avLst>
              <a:gd name="adj1" fmla="val -59216"/>
              <a:gd name="adj2" fmla="val 83579"/>
              <a:gd name="adj3" fmla="val 16667"/>
            </a:avLst>
          </a:prstGeom>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lIns="89979" tIns="71983" rIns="89979" bIns="71983" rtlCol="0" anchor="ctr"/>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Select the</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(Build) Project</a:t>
            </a:r>
          </a:p>
        </p:txBody>
      </p:sp>
    </p:spTree>
    <p:extLst>
      <p:ext uri="{BB962C8B-B14F-4D97-AF65-F5344CB8AC3E}">
        <p14:creationId xmlns:p14="http://schemas.microsoft.com/office/powerpoint/2010/main" val="3432557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a:t>How to do project reporting with </a:t>
            </a:r>
            <a:br>
              <a:rPr lang="en-US"/>
            </a:br>
            <a:r>
              <a:rPr lang="en-US"/>
              <a:t>Focused Build</a:t>
            </a:r>
          </a:p>
        </p:txBody>
      </p:sp>
      <p:pic>
        <p:nvPicPr>
          <p:cNvPr id="7" name="Picture Placeholder 6">
            <a:extLst>
              <a:ext uri="{FF2B5EF4-FFF2-40B4-BE49-F238E27FC236}">
                <a16:creationId xmlns:a16="http://schemas.microsoft.com/office/drawing/2014/main" id="{05F4B455-CDDC-44B8-ABA9-638FFCE2EAA3}"/>
              </a:ext>
            </a:extLst>
          </p:cNvPr>
          <p:cNvPicPr>
            <a:picLocks noGrp="1" noChangeAspect="1"/>
          </p:cNvPicPr>
          <p:nvPr>
            <p:ph type="pic" sz="quarter" idx="12"/>
          </p:nvPr>
        </p:nvPicPr>
        <p:blipFill>
          <a:blip r:embed="rId3"/>
          <a:srcRect t="17457" b="17457"/>
          <a:stretch>
            <a:fillRect/>
          </a:stretch>
        </p:blipFill>
        <p:spPr>
          <a:xfrm>
            <a:off x="-988" y="3429000"/>
            <a:ext cx="12195175" cy="3430800"/>
          </a:xfrm>
        </p:spPr>
      </p:pic>
    </p:spTree>
    <p:extLst>
      <p:ext uri="{BB962C8B-B14F-4D97-AF65-F5344CB8AC3E}">
        <p14:creationId xmlns:p14="http://schemas.microsoft.com/office/powerpoint/2010/main" val="1574522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24AB7-50FE-4DD9-A5CA-D6B341999EF0}"/>
              </a:ext>
            </a:extLst>
          </p:cNvPr>
          <p:cNvPicPr>
            <a:picLocks noChangeAspect="1"/>
          </p:cNvPicPr>
          <p:nvPr/>
        </p:nvPicPr>
        <p:blipFill>
          <a:blip r:embed="rId3"/>
          <a:stretch>
            <a:fillRect/>
          </a:stretch>
        </p:blipFill>
        <p:spPr>
          <a:xfrm>
            <a:off x="540233" y="1174987"/>
            <a:ext cx="8285714" cy="4400000"/>
          </a:xfrm>
          <a:prstGeom prst="rect">
            <a:avLst/>
          </a:prstGeom>
        </p:spPr>
      </p:pic>
      <p:sp>
        <p:nvSpPr>
          <p:cNvPr id="5" name="Title 4">
            <a:extLst>
              <a:ext uri="{FF2B5EF4-FFF2-40B4-BE49-F238E27FC236}">
                <a16:creationId xmlns:a16="http://schemas.microsoft.com/office/drawing/2014/main" id="{56BFB174-B8A5-4B7A-82CD-340C0932246D}"/>
              </a:ext>
            </a:extLst>
          </p:cNvPr>
          <p:cNvSpPr>
            <a:spLocks noGrp="1"/>
          </p:cNvSpPr>
          <p:nvPr>
            <p:ph type="title"/>
          </p:nvPr>
        </p:nvSpPr>
        <p:spPr/>
        <p:txBody>
          <a:bodyPr/>
          <a:lstStyle/>
          <a:p>
            <a:r>
              <a:rPr lang="en-US"/>
              <a:t>Solution Readiness Dashboard – Master Project</a:t>
            </a:r>
          </a:p>
        </p:txBody>
      </p:sp>
      <p:sp>
        <p:nvSpPr>
          <p:cNvPr id="8" name="Right Brace 7">
            <a:extLst>
              <a:ext uri="{FF2B5EF4-FFF2-40B4-BE49-F238E27FC236}">
                <a16:creationId xmlns:a16="http://schemas.microsoft.com/office/drawing/2014/main" id="{C669D323-B793-40CC-B385-A272CCE669BA}"/>
              </a:ext>
            </a:extLst>
          </p:cNvPr>
          <p:cNvSpPr/>
          <p:nvPr/>
        </p:nvSpPr>
        <p:spPr>
          <a:xfrm>
            <a:off x="8825947" y="1436394"/>
            <a:ext cx="390645" cy="3430246"/>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DA3D832-A50F-40DA-A121-7D1264167B4E}"/>
              </a:ext>
            </a:extLst>
          </p:cNvPr>
          <p:cNvSpPr txBox="1"/>
          <p:nvPr/>
        </p:nvSpPr>
        <p:spPr>
          <a:xfrm>
            <a:off x="9442000" y="2736018"/>
            <a:ext cx="2410916" cy="8309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Aggregated data for all </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Build-Projects assigned</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to Master Project</a:t>
            </a:r>
          </a:p>
        </p:txBody>
      </p:sp>
      <p:sp>
        <p:nvSpPr>
          <p:cNvPr id="10" name="Right Brace 9">
            <a:extLst>
              <a:ext uri="{FF2B5EF4-FFF2-40B4-BE49-F238E27FC236}">
                <a16:creationId xmlns:a16="http://schemas.microsoft.com/office/drawing/2014/main" id="{947D2BE8-2DF1-488E-9CFE-07D3F4CBA549}"/>
              </a:ext>
            </a:extLst>
          </p:cNvPr>
          <p:cNvSpPr/>
          <p:nvPr/>
        </p:nvSpPr>
        <p:spPr>
          <a:xfrm>
            <a:off x="8825947" y="4981196"/>
            <a:ext cx="390645" cy="616903"/>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136EBEC-2836-4035-8A8B-C62878E7986E}"/>
              </a:ext>
            </a:extLst>
          </p:cNvPr>
          <p:cNvSpPr txBox="1"/>
          <p:nvPr/>
        </p:nvSpPr>
        <p:spPr>
          <a:xfrm>
            <a:off x="9442000" y="4943352"/>
            <a:ext cx="1756891"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Aggregated data</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 per Build Project</a:t>
            </a:r>
          </a:p>
        </p:txBody>
      </p:sp>
      <p:sp>
        <p:nvSpPr>
          <p:cNvPr id="13" name="Speech Bubble: Rectangle with Corners Rounded 12">
            <a:extLst>
              <a:ext uri="{FF2B5EF4-FFF2-40B4-BE49-F238E27FC236}">
                <a16:creationId xmlns:a16="http://schemas.microsoft.com/office/drawing/2014/main" id="{B507E817-0371-4094-8A6C-E75BCA3DE243}"/>
              </a:ext>
            </a:extLst>
          </p:cNvPr>
          <p:cNvSpPr/>
          <p:nvPr/>
        </p:nvSpPr>
        <p:spPr bwMode="gray">
          <a:xfrm>
            <a:off x="1326389" y="5926071"/>
            <a:ext cx="1697986" cy="572877"/>
          </a:xfrm>
          <a:prstGeom prst="wedgeRoundRectCallout">
            <a:avLst>
              <a:gd name="adj1" fmla="val -37733"/>
              <a:gd name="adj2" fmla="val -143269"/>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Select Build Project</a:t>
            </a:r>
          </a:p>
        </p:txBody>
      </p:sp>
    </p:spTree>
    <p:extLst>
      <p:ext uri="{BB962C8B-B14F-4D97-AF65-F5344CB8AC3E}">
        <p14:creationId xmlns:p14="http://schemas.microsoft.com/office/powerpoint/2010/main" val="203062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BFB174-B8A5-4B7A-82CD-340C0932246D}"/>
              </a:ext>
            </a:extLst>
          </p:cNvPr>
          <p:cNvSpPr>
            <a:spLocks noGrp="1"/>
          </p:cNvSpPr>
          <p:nvPr>
            <p:ph type="title"/>
          </p:nvPr>
        </p:nvSpPr>
        <p:spPr/>
        <p:txBody>
          <a:bodyPr/>
          <a:lstStyle/>
          <a:p>
            <a:r>
              <a:rPr lang="en-US"/>
              <a:t>Solution Readiness Dashboard – Build Project</a:t>
            </a:r>
          </a:p>
        </p:txBody>
      </p:sp>
      <p:sp>
        <p:nvSpPr>
          <p:cNvPr id="8" name="Right Brace 7">
            <a:extLst>
              <a:ext uri="{FF2B5EF4-FFF2-40B4-BE49-F238E27FC236}">
                <a16:creationId xmlns:a16="http://schemas.microsoft.com/office/drawing/2014/main" id="{C669D323-B793-40CC-B385-A272CCE669BA}"/>
              </a:ext>
            </a:extLst>
          </p:cNvPr>
          <p:cNvSpPr/>
          <p:nvPr/>
        </p:nvSpPr>
        <p:spPr>
          <a:xfrm>
            <a:off x="9016779" y="1256307"/>
            <a:ext cx="390645" cy="3080024"/>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DA3D832-A50F-40DA-A121-7D1264167B4E}"/>
              </a:ext>
            </a:extLst>
          </p:cNvPr>
          <p:cNvSpPr txBox="1"/>
          <p:nvPr/>
        </p:nvSpPr>
        <p:spPr>
          <a:xfrm>
            <a:off x="9636982" y="2519320"/>
            <a:ext cx="2231380"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Aggregated for </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selected Build-Project</a:t>
            </a:r>
          </a:p>
        </p:txBody>
      </p:sp>
      <p:sp>
        <p:nvSpPr>
          <p:cNvPr id="10" name="Right Brace 9">
            <a:extLst>
              <a:ext uri="{FF2B5EF4-FFF2-40B4-BE49-F238E27FC236}">
                <a16:creationId xmlns:a16="http://schemas.microsoft.com/office/drawing/2014/main" id="{947D2BE8-2DF1-488E-9CFE-07D3F4CBA549}"/>
              </a:ext>
            </a:extLst>
          </p:cNvPr>
          <p:cNvSpPr/>
          <p:nvPr/>
        </p:nvSpPr>
        <p:spPr>
          <a:xfrm>
            <a:off x="9016779" y="4435657"/>
            <a:ext cx="390645" cy="1033956"/>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136EBEC-2836-4035-8A8B-C62878E7986E}"/>
              </a:ext>
            </a:extLst>
          </p:cNvPr>
          <p:cNvSpPr txBox="1"/>
          <p:nvPr/>
        </p:nvSpPr>
        <p:spPr>
          <a:xfrm>
            <a:off x="9636982" y="4719306"/>
            <a:ext cx="1769715"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Aggregated data </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per Category</a:t>
            </a:r>
          </a:p>
        </p:txBody>
      </p:sp>
      <p:pic>
        <p:nvPicPr>
          <p:cNvPr id="2" name="Picture 1">
            <a:extLst>
              <a:ext uri="{FF2B5EF4-FFF2-40B4-BE49-F238E27FC236}">
                <a16:creationId xmlns:a16="http://schemas.microsoft.com/office/drawing/2014/main" id="{067846E3-EA5E-4E47-883A-941B7F9AE5AF}"/>
              </a:ext>
            </a:extLst>
          </p:cNvPr>
          <p:cNvPicPr>
            <a:picLocks noChangeAspect="1"/>
          </p:cNvPicPr>
          <p:nvPr/>
        </p:nvPicPr>
        <p:blipFill>
          <a:blip r:embed="rId3"/>
          <a:stretch>
            <a:fillRect/>
          </a:stretch>
        </p:blipFill>
        <p:spPr>
          <a:xfrm>
            <a:off x="504001" y="974375"/>
            <a:ext cx="8323809" cy="4495238"/>
          </a:xfrm>
          <a:prstGeom prst="rect">
            <a:avLst/>
          </a:prstGeom>
        </p:spPr>
      </p:pic>
    </p:spTree>
    <p:extLst>
      <p:ext uri="{BB962C8B-B14F-4D97-AF65-F5344CB8AC3E}">
        <p14:creationId xmlns:p14="http://schemas.microsoft.com/office/powerpoint/2010/main" val="487285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5A1414E-06B0-4DE2-9AAB-FFB6A557F2B8}"/>
              </a:ext>
            </a:extLst>
          </p:cNvPr>
          <p:cNvPicPr>
            <a:picLocks noChangeAspect="1"/>
          </p:cNvPicPr>
          <p:nvPr/>
        </p:nvPicPr>
        <p:blipFill>
          <a:blip r:embed="rId3"/>
          <a:stretch>
            <a:fillRect/>
          </a:stretch>
        </p:blipFill>
        <p:spPr>
          <a:xfrm>
            <a:off x="432589" y="1302359"/>
            <a:ext cx="2203520" cy="2279242"/>
          </a:xfrm>
          <a:prstGeom prst="rect">
            <a:avLst/>
          </a:prstGeom>
        </p:spPr>
      </p:pic>
      <p:sp>
        <p:nvSpPr>
          <p:cNvPr id="2" name="Titel 1"/>
          <p:cNvSpPr>
            <a:spLocks noGrp="1"/>
          </p:cNvSpPr>
          <p:nvPr>
            <p:ph type="title"/>
          </p:nvPr>
        </p:nvSpPr>
        <p:spPr>
          <a:xfrm>
            <a:off x="504001" y="504000"/>
            <a:ext cx="11186476" cy="738664"/>
          </a:xfrm>
        </p:spPr>
        <p:txBody>
          <a:bodyPr/>
          <a:lstStyle/>
          <a:p>
            <a:r>
              <a:rPr lang="en-US"/>
              <a:t>Current Wave Progress tile </a:t>
            </a:r>
            <a:br>
              <a:rPr lang="en-US"/>
            </a:br>
            <a:endParaRPr lang="en-US"/>
          </a:p>
        </p:txBody>
      </p:sp>
      <p:cxnSp>
        <p:nvCxnSpPr>
          <p:cNvPr id="16" name="Straight Arrow Connector 15">
            <a:extLst>
              <a:ext uri="{FF2B5EF4-FFF2-40B4-BE49-F238E27FC236}">
                <a16:creationId xmlns:a16="http://schemas.microsoft.com/office/drawing/2014/main" id="{E1BC9CBE-F0B3-4990-9243-A6C45F446BAD}"/>
              </a:ext>
            </a:extLst>
          </p:cNvPr>
          <p:cNvCxnSpPr>
            <a:cxnSpLocks/>
          </p:cNvCxnSpPr>
          <p:nvPr/>
        </p:nvCxnSpPr>
        <p:spPr>
          <a:xfrm>
            <a:off x="2724389" y="2842054"/>
            <a:ext cx="784930" cy="586946"/>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92259BB-4A08-438B-A0D1-E617F2768ED5}"/>
              </a:ext>
            </a:extLst>
          </p:cNvPr>
          <p:cNvSpPr txBox="1"/>
          <p:nvPr/>
        </p:nvSpPr>
        <p:spPr>
          <a:xfrm>
            <a:off x="3855308" y="1350697"/>
            <a:ext cx="7760043" cy="1384995"/>
          </a:xfrm>
          <a:prstGeom prst="rect">
            <a:avLst/>
          </a:prstGeom>
          <a:noFill/>
        </p:spPr>
        <p:txBody>
          <a:bodyPr wrap="square" lIns="0" tIns="0" rIns="0" bIns="0" rtlCol="0">
            <a:spAutoFit/>
          </a:bodyPr>
          <a:lstStyle/>
          <a:p>
            <a:r>
              <a:rPr lang="en-US" sz="1800"/>
              <a:t>Progress of work packages assigned to current wave. </a:t>
            </a:r>
          </a:p>
          <a:p>
            <a:endParaRPr lang="en-US" sz="1200"/>
          </a:p>
          <a:p>
            <a:r>
              <a:rPr lang="en-US" sz="1200"/>
              <a:t>The </a:t>
            </a:r>
            <a:r>
              <a:rPr lang="en-US" sz="1200" b="1"/>
              <a:t>Schedule</a:t>
            </a:r>
            <a:r>
              <a:rPr lang="en-US" sz="1200"/>
              <a:t> tab visualize the progress of the work packages of a current or selected wave. Timeline of sprints and Milestone for Single Functional Test. You can also display the progress for work items choosing by </a:t>
            </a:r>
            <a:r>
              <a:rPr lang="en-US" sz="1200">
                <a:solidFill>
                  <a:schemeClr val="accent3"/>
                </a:solidFill>
              </a:rPr>
              <a:t>Current Wave Progress for Work Items</a:t>
            </a:r>
            <a:r>
              <a:rPr lang="en-US" sz="1200"/>
              <a:t> and if needed drill down to Sprint level.</a:t>
            </a:r>
          </a:p>
          <a:p>
            <a:endParaRPr lang="en-US" sz="1200"/>
          </a:p>
          <a:p>
            <a:r>
              <a:rPr lang="en-US" sz="1200"/>
              <a:t>The </a:t>
            </a:r>
            <a:r>
              <a:rPr lang="en-US" sz="1200" b="1"/>
              <a:t>KPIs</a:t>
            </a:r>
            <a:r>
              <a:rPr lang="en-US" sz="1200"/>
              <a:t> tab shows the ratings for status and documentation of work packages</a:t>
            </a:r>
          </a:p>
        </p:txBody>
      </p:sp>
      <p:pic>
        <p:nvPicPr>
          <p:cNvPr id="3" name="Picture 2">
            <a:extLst>
              <a:ext uri="{FF2B5EF4-FFF2-40B4-BE49-F238E27FC236}">
                <a16:creationId xmlns:a16="http://schemas.microsoft.com/office/drawing/2014/main" id="{82B26C65-1187-4D91-97DB-A211D5D3C44E}"/>
              </a:ext>
            </a:extLst>
          </p:cNvPr>
          <p:cNvPicPr>
            <a:picLocks noChangeAspect="1"/>
          </p:cNvPicPr>
          <p:nvPr/>
        </p:nvPicPr>
        <p:blipFill rotWithShape="1">
          <a:blip r:embed="rId4"/>
          <a:srcRect b="25842"/>
          <a:stretch/>
        </p:blipFill>
        <p:spPr>
          <a:xfrm>
            <a:off x="3786678" y="3182279"/>
            <a:ext cx="7828673" cy="3196122"/>
          </a:xfrm>
          <a:prstGeom prst="rect">
            <a:avLst/>
          </a:prstGeom>
        </p:spPr>
      </p:pic>
      <p:sp>
        <p:nvSpPr>
          <p:cNvPr id="8" name="Rectangle 2">
            <a:extLst>
              <a:ext uri="{FF2B5EF4-FFF2-40B4-BE49-F238E27FC236}">
                <a16:creationId xmlns:a16="http://schemas.microsoft.com/office/drawing/2014/main" id="{462C7A06-1142-48B1-89A9-81558FC5F00F}"/>
              </a:ext>
            </a:extLst>
          </p:cNvPr>
          <p:cNvSpPr>
            <a:spLocks noChangeArrowheads="1"/>
          </p:cNvSpPr>
          <p:nvPr/>
        </p:nvSpPr>
        <p:spPr bwMode="auto">
          <a:xfrm>
            <a:off x="504000" y="3719073"/>
            <a:ext cx="3351307"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de-DE" sz="1400"/>
              <a:t>Work Packages status values are aggregated:</a:t>
            </a:r>
          </a:p>
          <a:p>
            <a:pPr marL="0" marR="0" lvl="0" indent="0" algn="l" defTabSz="1079500" rtl="0" eaLnBrk="0" fontAlgn="base" latinLnBrk="0" hangingPunct="0">
              <a:lnSpc>
                <a:spcPct val="100000"/>
              </a:lnSpc>
              <a:spcBef>
                <a:spcPct val="0"/>
              </a:spcBef>
              <a:spcAft>
                <a:spcPct val="0"/>
              </a:spcAft>
              <a:buClrTx/>
              <a:buSzTx/>
              <a:tabLst/>
            </a:pPr>
            <a:endParaRPr kumimoji="0" lang="en-US" altLang="de-DE" sz="10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p>
            <a:pPr defTabSz="1252538" eaLnBrk="0" fontAlgn="base" hangingPunct="0">
              <a:spcBef>
                <a:spcPct val="0"/>
              </a:spcBef>
              <a:spcAft>
                <a:spcPct val="0"/>
              </a:spcAft>
            </a:pPr>
            <a:r>
              <a:rPr lang="en-US" altLang="de-DE" sz="1000">
                <a:solidFill>
                  <a:schemeClr val="accent4">
                    <a:lumMod val="75000"/>
                  </a:schemeClr>
                </a:solidFill>
                <a:latin typeface="Arial" panose="020B0604020202020204" pitchFamily="34" charset="0"/>
                <a:cs typeface="Arial" panose="020B0604020202020204" pitchFamily="34" charset="0"/>
              </a:rPr>
              <a:t>Successfully Tested:  </a:t>
            </a:r>
            <a:r>
              <a:rPr lang="en-US" altLang="de-DE" sz="1000">
                <a:solidFill>
                  <a:srgbClr val="000000"/>
                </a:solidFill>
                <a:latin typeface="Arial" panose="020B0604020202020204" pitchFamily="34" charset="0"/>
                <a:cs typeface="Arial" panose="020B0604020202020204" pitchFamily="34" charset="0"/>
              </a:rPr>
              <a:t>	Successfully Tested, </a:t>
            </a:r>
            <a:br>
              <a:rPr lang="en-US" altLang="de-DE" sz="1000">
                <a:solidFill>
                  <a:srgbClr val="000000"/>
                </a:solidFill>
                <a:latin typeface="Arial" panose="020B0604020202020204" pitchFamily="34" charset="0"/>
                <a:cs typeface="Arial" panose="020B0604020202020204" pitchFamily="34" charset="0"/>
              </a:rPr>
            </a:br>
            <a:r>
              <a:rPr lang="en-US" altLang="de-DE" sz="1000">
                <a:solidFill>
                  <a:srgbClr val="000000"/>
                </a:solidFill>
                <a:latin typeface="Arial" panose="020B0604020202020204" pitchFamily="34" charset="0"/>
                <a:cs typeface="Arial" panose="020B0604020202020204" pitchFamily="34" charset="0"/>
              </a:rPr>
              <a:t>	Handed over to Release, </a:t>
            </a:r>
            <a:br>
              <a:rPr lang="en-US" altLang="de-DE" sz="1000">
                <a:solidFill>
                  <a:srgbClr val="000000"/>
                </a:solidFill>
                <a:latin typeface="Arial" panose="020B0604020202020204" pitchFamily="34" charset="0"/>
                <a:cs typeface="Arial" panose="020B0604020202020204" pitchFamily="34" charset="0"/>
              </a:rPr>
            </a:br>
            <a:r>
              <a:rPr lang="en-US" altLang="de-DE" sz="1000">
                <a:solidFill>
                  <a:srgbClr val="000000"/>
                </a:solidFill>
                <a:latin typeface="Arial" panose="020B0604020202020204" pitchFamily="34" charset="0"/>
                <a:cs typeface="Arial" panose="020B0604020202020204" pitchFamily="34" charset="0"/>
              </a:rPr>
              <a:t>	Productive, Complete</a:t>
            </a:r>
            <a:r>
              <a:rPr lang="en-US" altLang="de-DE" sz="800"/>
              <a:t> </a:t>
            </a:r>
            <a:endParaRPr lang="en-US" altLang="de-DE" sz="1800">
              <a:latin typeface="Arial" panose="020B0604020202020204" pitchFamily="34" charset="0"/>
            </a:endParaRPr>
          </a:p>
          <a:p>
            <a:pPr defTabSz="1252538" eaLnBrk="0" fontAlgn="base" hangingPunct="0">
              <a:spcBef>
                <a:spcPct val="0"/>
              </a:spcBef>
              <a:spcAft>
                <a:spcPct val="0"/>
              </a:spcAft>
            </a:pPr>
            <a:endParaRPr lang="en-US" altLang="de-DE" sz="1000">
              <a:solidFill>
                <a:schemeClr val="accent3">
                  <a:lumMod val="75000"/>
                </a:schemeClr>
              </a:solidFill>
              <a:latin typeface="Arial" panose="020B0604020202020204" pitchFamily="34" charset="0"/>
              <a:cs typeface="Arial" panose="020B0604020202020204" pitchFamily="34" charset="0"/>
            </a:endParaRPr>
          </a:p>
          <a:p>
            <a:pPr defTabSz="1252538" eaLnBrk="0" fontAlgn="base" hangingPunct="0">
              <a:spcBef>
                <a:spcPct val="0"/>
              </a:spcBef>
              <a:spcAft>
                <a:spcPct val="0"/>
              </a:spcAft>
            </a:pPr>
            <a:r>
              <a:rPr lang="en-US" altLang="de-DE" sz="1000">
                <a:solidFill>
                  <a:schemeClr val="accent3">
                    <a:lumMod val="75000"/>
                  </a:schemeClr>
                </a:solidFill>
                <a:latin typeface="Arial" panose="020B0604020202020204" pitchFamily="34" charset="0"/>
                <a:cs typeface="Arial" panose="020B0604020202020204" pitchFamily="34" charset="0"/>
              </a:rPr>
              <a:t>In Development: </a:t>
            </a:r>
            <a:r>
              <a:rPr lang="en-US" altLang="de-DE" sz="1000">
                <a:solidFill>
                  <a:srgbClr val="000000"/>
                </a:solidFill>
                <a:latin typeface="Arial" panose="020B0604020202020204" pitchFamily="34" charset="0"/>
                <a:cs typeface="Arial" panose="020B0604020202020204" pitchFamily="34" charset="0"/>
              </a:rPr>
              <a:t>	To be Developed, </a:t>
            </a:r>
            <a:br>
              <a:rPr lang="en-US" altLang="de-DE" sz="1000">
                <a:solidFill>
                  <a:srgbClr val="000000"/>
                </a:solidFill>
                <a:latin typeface="Arial" panose="020B0604020202020204" pitchFamily="34" charset="0"/>
                <a:cs typeface="Arial" panose="020B0604020202020204" pitchFamily="34" charset="0"/>
              </a:rPr>
            </a:br>
            <a:r>
              <a:rPr lang="en-US" altLang="de-DE" sz="1000">
                <a:solidFill>
                  <a:srgbClr val="000000"/>
                </a:solidFill>
                <a:latin typeface="Arial" panose="020B0604020202020204" pitchFamily="34" charset="0"/>
                <a:cs typeface="Arial" panose="020B0604020202020204" pitchFamily="34" charset="0"/>
              </a:rPr>
              <a:t>	In Development, In Repair, </a:t>
            </a:r>
            <a:br>
              <a:rPr lang="en-US" altLang="de-DE" sz="1000">
                <a:solidFill>
                  <a:srgbClr val="000000"/>
                </a:solidFill>
                <a:latin typeface="Arial" panose="020B0604020202020204" pitchFamily="34" charset="0"/>
                <a:cs typeface="Arial" panose="020B0604020202020204" pitchFamily="34" charset="0"/>
              </a:rPr>
            </a:br>
            <a:r>
              <a:rPr lang="en-US" altLang="de-DE" sz="1000">
                <a:solidFill>
                  <a:srgbClr val="000000"/>
                </a:solidFill>
                <a:latin typeface="Arial" panose="020B0604020202020204" pitchFamily="34" charset="0"/>
                <a:cs typeface="Arial" panose="020B0604020202020204" pitchFamily="34" charset="0"/>
              </a:rPr>
              <a:t>	To be Tested</a:t>
            </a:r>
          </a:p>
          <a:p>
            <a:pPr defTabSz="1252538" eaLnBrk="0" fontAlgn="base" hangingPunct="0">
              <a:spcBef>
                <a:spcPct val="0"/>
              </a:spcBef>
              <a:spcAft>
                <a:spcPct val="0"/>
              </a:spcAft>
            </a:pPr>
            <a:endParaRPr lang="en-US" altLang="de-DE" sz="1000">
              <a:solidFill>
                <a:schemeClr val="accent1"/>
              </a:solidFill>
              <a:latin typeface="Arial" panose="020B0604020202020204" pitchFamily="34" charset="0"/>
              <a:cs typeface="Arial" panose="020B0604020202020204" pitchFamily="34" charset="0"/>
            </a:endParaRPr>
          </a:p>
          <a:p>
            <a:pPr defTabSz="1252538" eaLnBrk="0" fontAlgn="base" hangingPunct="0">
              <a:spcBef>
                <a:spcPct val="0"/>
              </a:spcBef>
              <a:spcAft>
                <a:spcPct val="0"/>
              </a:spcAft>
            </a:pPr>
            <a:r>
              <a:rPr lang="en-US" altLang="de-DE" sz="1000">
                <a:solidFill>
                  <a:schemeClr val="accent1"/>
                </a:solidFill>
                <a:latin typeface="Arial" panose="020B0604020202020204" pitchFamily="34" charset="0"/>
                <a:cs typeface="Arial" panose="020B0604020202020204" pitchFamily="34" charset="0"/>
              </a:rPr>
              <a:t>Scoping: </a:t>
            </a:r>
            <a:r>
              <a:rPr lang="en-US" altLang="de-DE" sz="1000">
                <a:solidFill>
                  <a:srgbClr val="000000"/>
                </a:solidFill>
                <a:latin typeface="Arial" panose="020B0604020202020204" pitchFamily="34" charset="0"/>
                <a:cs typeface="Arial" panose="020B0604020202020204" pitchFamily="34" charset="0"/>
              </a:rPr>
              <a:t>	Scoping, Scope Finalized, </a:t>
            </a:r>
            <a:br>
              <a:rPr lang="en-US" altLang="de-DE" sz="1000">
                <a:solidFill>
                  <a:srgbClr val="000000"/>
                </a:solidFill>
                <a:latin typeface="Arial" panose="020B0604020202020204" pitchFamily="34" charset="0"/>
                <a:cs typeface="Arial" panose="020B0604020202020204" pitchFamily="34" charset="0"/>
              </a:rPr>
            </a:br>
            <a:r>
              <a:rPr lang="en-US" altLang="de-DE" sz="1000">
                <a:solidFill>
                  <a:srgbClr val="000000"/>
                </a:solidFill>
                <a:latin typeface="Arial" panose="020B0604020202020204" pitchFamily="34" charset="0"/>
                <a:cs typeface="Arial" panose="020B0604020202020204" pitchFamily="34" charset="0"/>
              </a:rPr>
              <a:t>	Scope Extension</a:t>
            </a:r>
          </a:p>
          <a:p>
            <a:pPr marL="0" marR="0" lvl="0" indent="0" algn="l" defTabSz="1252538" rtl="0" eaLnBrk="0" fontAlgn="base" latinLnBrk="0" hangingPunct="0">
              <a:lnSpc>
                <a:spcPct val="100000"/>
              </a:lnSpc>
              <a:spcBef>
                <a:spcPct val="0"/>
              </a:spcBef>
              <a:spcAft>
                <a:spcPct val="0"/>
              </a:spcAft>
              <a:buClrTx/>
              <a:buSzTx/>
              <a:tabLst/>
            </a:pPr>
            <a:endParaRPr kumimoji="0" lang="en-US" altLang="de-DE" sz="1000" b="0" i="0" u="none" strike="noStrike" cap="none" normalizeH="0" baseline="0">
              <a:ln>
                <a:noFill/>
              </a:ln>
              <a:solidFill>
                <a:srgbClr val="C00000"/>
              </a:solidFill>
              <a:effectLst/>
              <a:latin typeface="Arial" panose="020B0604020202020204" pitchFamily="34" charset="0"/>
              <a:cs typeface="Arial" panose="020B0604020202020204" pitchFamily="34" charset="0"/>
            </a:endParaRPr>
          </a:p>
          <a:p>
            <a:pPr marL="0" marR="0" lvl="0" indent="0" algn="l" defTabSz="1252538" rtl="0" eaLnBrk="0" fontAlgn="base" latinLnBrk="0" hangingPunct="0">
              <a:lnSpc>
                <a:spcPct val="100000"/>
              </a:lnSpc>
              <a:spcBef>
                <a:spcPct val="0"/>
              </a:spcBef>
              <a:spcAft>
                <a:spcPct val="0"/>
              </a:spcAft>
              <a:buClrTx/>
              <a:buSzTx/>
              <a:tabLst/>
            </a:pPr>
            <a:r>
              <a:rPr kumimoji="0" lang="en-US" altLang="de-DE" sz="1000" b="0" i="0" u="none" strike="noStrike" cap="none" normalizeH="0" baseline="0">
                <a:ln>
                  <a:noFill/>
                </a:ln>
                <a:solidFill>
                  <a:srgbClr val="C00000"/>
                </a:solidFill>
                <a:effectLst/>
                <a:latin typeface="Arial" panose="020B0604020202020204" pitchFamily="34" charset="0"/>
                <a:cs typeface="Arial" panose="020B0604020202020204" pitchFamily="34" charset="0"/>
              </a:rPr>
              <a:t>Created:</a:t>
            </a:r>
            <a:r>
              <a:rPr kumimoji="0" lang="en-US" altLang="de-DE" sz="1000" b="0" i="0" u="none" strike="noStrike" cap="none" normalizeH="0" baseline="0">
                <a:ln>
                  <a:noFill/>
                </a:ln>
                <a:solidFill>
                  <a:srgbClr val="000000"/>
                </a:solidFill>
                <a:effectLst/>
                <a:latin typeface="Arial" panose="020B0604020202020204" pitchFamily="34" charset="0"/>
                <a:cs typeface="Arial" panose="020B0604020202020204" pitchFamily="34" charset="0"/>
              </a:rPr>
              <a:t>	Created</a:t>
            </a:r>
          </a:p>
        </p:txBody>
      </p:sp>
    </p:spTree>
    <p:extLst>
      <p:ext uri="{BB962C8B-B14F-4D97-AF65-F5344CB8AC3E}">
        <p14:creationId xmlns:p14="http://schemas.microsoft.com/office/powerpoint/2010/main" val="1642814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7E5556F-08EF-4249-BF22-3860DD9E4D31}"/>
              </a:ext>
            </a:extLst>
          </p:cNvPr>
          <p:cNvPicPr>
            <a:picLocks noGrp="1" noChangeAspect="1"/>
          </p:cNvPicPr>
          <p:nvPr>
            <p:ph type="pic" sz="quarter" idx="13"/>
          </p:nvPr>
        </p:nvPicPr>
        <p:blipFill rotWithShape="1">
          <a:blip r:embed="rId2"/>
          <a:srcRect l="-17" r="234"/>
          <a:stretch/>
        </p:blipFill>
        <p:spPr>
          <a:xfrm>
            <a:off x="4786133" y="2868547"/>
            <a:ext cx="4638603" cy="3193272"/>
          </a:xfrm>
          <a:prstGeom prst="rect">
            <a:avLst/>
          </a:prstGeom>
          <a:effectLst>
            <a:outerShdw blurRad="50800" dist="38100" dir="2700000" algn="tl" rotWithShape="0">
              <a:prstClr val="black">
                <a:alpha val="40000"/>
              </a:prstClr>
            </a:outerShdw>
          </a:effectLst>
        </p:spPr>
      </p:pic>
      <p:sp>
        <p:nvSpPr>
          <p:cNvPr id="5" name="Text Placeholder 4">
            <a:extLst>
              <a:ext uri="{FF2B5EF4-FFF2-40B4-BE49-F238E27FC236}">
                <a16:creationId xmlns:a16="http://schemas.microsoft.com/office/drawing/2014/main" id="{999F978F-72CB-476F-872C-59E8BBE3B0C8}"/>
              </a:ext>
            </a:extLst>
          </p:cNvPr>
          <p:cNvSpPr>
            <a:spLocks noGrp="1"/>
          </p:cNvSpPr>
          <p:nvPr>
            <p:ph type="body" sz="quarter" idx="10"/>
          </p:nvPr>
        </p:nvSpPr>
        <p:spPr>
          <a:xfrm>
            <a:off x="871149" y="4302157"/>
            <a:ext cx="3798579" cy="1759662"/>
          </a:xfrm>
        </p:spPr>
        <p:txBody>
          <a:bodyPr/>
          <a:lstStyle/>
          <a:p>
            <a:pPr lvl="0" defTabSz="1088776" fontAlgn="base">
              <a:spcBef>
                <a:spcPct val="0"/>
              </a:spcBef>
              <a:spcAft>
                <a:spcPct val="0"/>
              </a:spcAft>
              <a:buClrTx/>
              <a:buSzTx/>
            </a:pPr>
            <a:r>
              <a:rPr lang="en-US" altLang="de-DE" sz="1400">
                <a:solidFill>
                  <a:srgbClr val="000000"/>
                </a:solidFill>
              </a:rPr>
              <a:t>Work Item status values are aggregated:</a:t>
            </a:r>
          </a:p>
          <a:p>
            <a:pPr lvl="0" defTabSz="1079500" eaLnBrk="0" fontAlgn="base" hangingPunct="0">
              <a:spcBef>
                <a:spcPct val="0"/>
              </a:spcBef>
              <a:spcAft>
                <a:spcPct val="0"/>
              </a:spcAft>
              <a:buClrTx/>
              <a:buSzTx/>
            </a:pPr>
            <a:endParaRPr lang="en-US" altLang="de-DE" sz="1000">
              <a:solidFill>
                <a:srgbClr val="000000"/>
              </a:solidFill>
              <a:latin typeface="Arial" panose="020B0604020202020204" pitchFamily="34" charset="0"/>
              <a:cs typeface="Arial" panose="020B0604020202020204" pitchFamily="34" charset="0"/>
            </a:endParaRPr>
          </a:p>
          <a:p>
            <a:pPr lvl="0" defTabSz="1252538" eaLnBrk="0" fontAlgn="base" hangingPunct="0">
              <a:spcBef>
                <a:spcPct val="0"/>
              </a:spcBef>
              <a:spcAft>
                <a:spcPct val="0"/>
              </a:spcAft>
              <a:buClrTx/>
              <a:buSzTx/>
            </a:pPr>
            <a:r>
              <a:rPr lang="en-US" altLang="de-DE" sz="1000">
                <a:solidFill>
                  <a:srgbClr val="4FB81C">
                    <a:lumMod val="75000"/>
                  </a:srgbClr>
                </a:solidFill>
                <a:latin typeface="Arial" panose="020B0604020202020204" pitchFamily="34" charset="0"/>
                <a:cs typeface="Arial" panose="020B0604020202020204" pitchFamily="34" charset="0"/>
              </a:rPr>
              <a:t>Successfully Tested:  </a:t>
            </a:r>
            <a:r>
              <a:rPr lang="en-US" altLang="de-DE" sz="1000">
                <a:solidFill>
                  <a:srgbClr val="000000"/>
                </a:solidFill>
                <a:latin typeface="Arial" panose="020B0604020202020204" pitchFamily="34" charset="0"/>
                <a:cs typeface="Arial" panose="020B0604020202020204" pitchFamily="34" charset="0"/>
              </a:rPr>
              <a:t>	Successfully Tested, </a:t>
            </a:r>
            <a:br>
              <a:rPr lang="en-US" altLang="de-DE" sz="1000">
                <a:solidFill>
                  <a:srgbClr val="000000"/>
                </a:solidFill>
                <a:latin typeface="Arial" panose="020B0604020202020204" pitchFamily="34" charset="0"/>
                <a:cs typeface="Arial" panose="020B0604020202020204" pitchFamily="34" charset="0"/>
              </a:rPr>
            </a:br>
            <a:r>
              <a:rPr lang="en-US" altLang="de-DE" sz="1000">
                <a:solidFill>
                  <a:srgbClr val="000000"/>
                </a:solidFill>
                <a:latin typeface="Arial" panose="020B0604020202020204" pitchFamily="34" charset="0"/>
                <a:cs typeface="Arial" panose="020B0604020202020204" pitchFamily="34" charset="0"/>
              </a:rPr>
              <a:t>	Handed over to Release, </a:t>
            </a:r>
            <a:br>
              <a:rPr lang="en-US" altLang="de-DE" sz="1000">
                <a:solidFill>
                  <a:srgbClr val="000000"/>
                </a:solidFill>
                <a:latin typeface="Arial" panose="020B0604020202020204" pitchFamily="34" charset="0"/>
                <a:cs typeface="Arial" panose="020B0604020202020204" pitchFamily="34" charset="0"/>
              </a:rPr>
            </a:br>
            <a:r>
              <a:rPr lang="en-US" altLang="de-DE" sz="1000">
                <a:solidFill>
                  <a:srgbClr val="000000"/>
                </a:solidFill>
                <a:latin typeface="Arial" panose="020B0604020202020204" pitchFamily="34" charset="0"/>
                <a:cs typeface="Arial" panose="020B0604020202020204" pitchFamily="34" charset="0"/>
              </a:rPr>
              <a:t>	Productive, Completed</a:t>
            </a:r>
            <a:r>
              <a:rPr lang="en-US" altLang="de-DE" sz="800">
                <a:solidFill>
                  <a:srgbClr val="000000"/>
                </a:solidFill>
              </a:rPr>
              <a:t> </a:t>
            </a:r>
            <a:endParaRPr lang="en-US" altLang="de-DE" sz="1800">
              <a:solidFill>
                <a:srgbClr val="000000"/>
              </a:solidFill>
              <a:latin typeface="Arial" panose="020B0604020202020204" pitchFamily="34" charset="0"/>
            </a:endParaRPr>
          </a:p>
          <a:p>
            <a:pPr lvl="0" defTabSz="1252538" eaLnBrk="0" fontAlgn="base" hangingPunct="0">
              <a:spcBef>
                <a:spcPct val="0"/>
              </a:spcBef>
              <a:spcAft>
                <a:spcPct val="0"/>
              </a:spcAft>
              <a:buClrTx/>
              <a:buSzTx/>
            </a:pPr>
            <a:endParaRPr lang="en-US" altLang="de-DE" sz="1000">
              <a:solidFill>
                <a:srgbClr val="008FD3">
                  <a:lumMod val="75000"/>
                </a:srgbClr>
              </a:solidFill>
              <a:latin typeface="Arial" panose="020B0604020202020204" pitchFamily="34" charset="0"/>
              <a:cs typeface="Arial" panose="020B0604020202020204" pitchFamily="34" charset="0"/>
            </a:endParaRPr>
          </a:p>
          <a:p>
            <a:pPr lvl="0" defTabSz="1252538" eaLnBrk="0" fontAlgn="base" hangingPunct="0">
              <a:spcBef>
                <a:spcPct val="0"/>
              </a:spcBef>
              <a:spcAft>
                <a:spcPct val="0"/>
              </a:spcAft>
              <a:buClrTx/>
              <a:buSzTx/>
            </a:pPr>
            <a:r>
              <a:rPr lang="en-US" altLang="de-DE" sz="1000">
                <a:solidFill>
                  <a:srgbClr val="008FD3">
                    <a:lumMod val="75000"/>
                  </a:srgbClr>
                </a:solidFill>
                <a:latin typeface="Arial" panose="020B0604020202020204" pitchFamily="34" charset="0"/>
                <a:cs typeface="Arial" panose="020B0604020202020204" pitchFamily="34" charset="0"/>
              </a:rPr>
              <a:t>In Development: </a:t>
            </a:r>
            <a:r>
              <a:rPr lang="en-US" altLang="de-DE" sz="1000">
                <a:solidFill>
                  <a:srgbClr val="000000"/>
                </a:solidFill>
                <a:latin typeface="Arial" panose="020B0604020202020204" pitchFamily="34" charset="0"/>
                <a:cs typeface="Arial" panose="020B0604020202020204" pitchFamily="34" charset="0"/>
              </a:rPr>
              <a:t>	To be Developed, To be Tested</a:t>
            </a:r>
          </a:p>
          <a:p>
            <a:pPr lvl="0" defTabSz="1252538" eaLnBrk="0" fontAlgn="base" hangingPunct="0">
              <a:spcBef>
                <a:spcPct val="0"/>
              </a:spcBef>
              <a:spcAft>
                <a:spcPct val="0"/>
              </a:spcAft>
              <a:buClrTx/>
              <a:buSzTx/>
            </a:pPr>
            <a:endParaRPr lang="en-US" altLang="de-DE" sz="1000">
              <a:solidFill>
                <a:srgbClr val="F0AB00"/>
              </a:solidFill>
              <a:latin typeface="Arial" panose="020B0604020202020204" pitchFamily="34" charset="0"/>
              <a:cs typeface="Arial" panose="020B0604020202020204" pitchFamily="34" charset="0"/>
            </a:endParaRPr>
          </a:p>
          <a:p>
            <a:pPr lvl="0" defTabSz="1252538" eaLnBrk="0" fontAlgn="base" hangingPunct="0">
              <a:spcBef>
                <a:spcPct val="0"/>
              </a:spcBef>
              <a:spcAft>
                <a:spcPct val="0"/>
              </a:spcAft>
              <a:buClrTx/>
              <a:buSzTx/>
            </a:pPr>
            <a:endParaRPr lang="en-US" altLang="de-DE" sz="1000">
              <a:solidFill>
                <a:srgbClr val="C00000"/>
              </a:solidFill>
              <a:latin typeface="Arial" panose="020B0604020202020204" pitchFamily="34" charset="0"/>
              <a:cs typeface="Arial" panose="020B0604020202020204" pitchFamily="34" charset="0"/>
            </a:endParaRPr>
          </a:p>
          <a:p>
            <a:pPr lvl="0" defTabSz="1252538" eaLnBrk="0" fontAlgn="base" hangingPunct="0">
              <a:spcBef>
                <a:spcPct val="0"/>
              </a:spcBef>
              <a:spcAft>
                <a:spcPct val="0"/>
              </a:spcAft>
              <a:buClrTx/>
              <a:buSzTx/>
            </a:pPr>
            <a:r>
              <a:rPr lang="en-US" altLang="de-DE" sz="1000">
                <a:solidFill>
                  <a:srgbClr val="C00000"/>
                </a:solidFill>
                <a:latin typeface="Arial" panose="020B0604020202020204" pitchFamily="34" charset="0"/>
                <a:cs typeface="Arial" panose="020B0604020202020204" pitchFamily="34" charset="0"/>
              </a:rPr>
              <a:t>Created:</a:t>
            </a:r>
            <a:r>
              <a:rPr lang="en-US" altLang="de-DE" sz="1000">
                <a:solidFill>
                  <a:srgbClr val="000000"/>
                </a:solidFill>
                <a:latin typeface="Arial" panose="020B0604020202020204" pitchFamily="34" charset="0"/>
                <a:cs typeface="Arial" panose="020B0604020202020204" pitchFamily="34" charset="0"/>
              </a:rPr>
              <a:t>	Approved, Created</a:t>
            </a:r>
          </a:p>
        </p:txBody>
      </p:sp>
      <p:sp>
        <p:nvSpPr>
          <p:cNvPr id="4" name="Title 3">
            <a:extLst>
              <a:ext uri="{FF2B5EF4-FFF2-40B4-BE49-F238E27FC236}">
                <a16:creationId xmlns:a16="http://schemas.microsoft.com/office/drawing/2014/main" id="{1288C170-9A2D-46D9-927D-7020D65EBF48}"/>
              </a:ext>
            </a:extLst>
          </p:cNvPr>
          <p:cNvSpPr>
            <a:spLocks noGrp="1"/>
          </p:cNvSpPr>
          <p:nvPr>
            <p:ph type="title"/>
          </p:nvPr>
        </p:nvSpPr>
        <p:spPr>
          <a:xfrm>
            <a:off x="504001" y="504000"/>
            <a:ext cx="11186476" cy="677108"/>
          </a:xfrm>
        </p:spPr>
        <p:txBody>
          <a:bodyPr/>
          <a:lstStyle/>
          <a:p>
            <a:r>
              <a:rPr lang="en-US"/>
              <a:t>Current Wave Progress tile – Details about Work Items</a:t>
            </a:r>
            <a:br>
              <a:rPr lang="en-US"/>
            </a:br>
            <a:r>
              <a:rPr lang="en-US" sz="2000" b="0"/>
              <a:t>(new with Focused Build SP06)</a:t>
            </a:r>
            <a:endParaRPr lang="en-US" sz="2000"/>
          </a:p>
        </p:txBody>
      </p:sp>
      <p:pic>
        <p:nvPicPr>
          <p:cNvPr id="8" name="Picture 7">
            <a:extLst>
              <a:ext uri="{FF2B5EF4-FFF2-40B4-BE49-F238E27FC236}">
                <a16:creationId xmlns:a16="http://schemas.microsoft.com/office/drawing/2014/main" id="{A7B61782-52FA-491E-B5E9-80732233887A}"/>
              </a:ext>
            </a:extLst>
          </p:cNvPr>
          <p:cNvPicPr>
            <a:picLocks noChangeAspect="1"/>
          </p:cNvPicPr>
          <p:nvPr/>
        </p:nvPicPr>
        <p:blipFill>
          <a:blip r:embed="rId3"/>
          <a:stretch>
            <a:fillRect/>
          </a:stretch>
        </p:blipFill>
        <p:spPr>
          <a:xfrm>
            <a:off x="1142151" y="1715279"/>
            <a:ext cx="2229551" cy="1079232"/>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01E442B1-B780-428F-A4B3-DDC651E22AF2}"/>
              </a:ext>
            </a:extLst>
          </p:cNvPr>
          <p:cNvSpPr txBox="1"/>
          <p:nvPr/>
        </p:nvSpPr>
        <p:spPr>
          <a:xfrm>
            <a:off x="3867443" y="1672939"/>
            <a:ext cx="7760043" cy="830997"/>
          </a:xfrm>
          <a:prstGeom prst="rect">
            <a:avLst/>
          </a:prstGeom>
          <a:noFill/>
        </p:spPr>
        <p:txBody>
          <a:bodyPr wrap="square" lIns="0" tIns="0" rIns="0" bIns="0" rtlCol="0">
            <a:spAutoFit/>
          </a:bodyPr>
          <a:lstStyle/>
          <a:p>
            <a:r>
              <a:rPr lang="en-US" sz="1800"/>
              <a:t>Progress of work items assigned to current wave. </a:t>
            </a:r>
          </a:p>
          <a:p>
            <a:endParaRPr lang="en-US" sz="1200"/>
          </a:p>
          <a:p>
            <a:r>
              <a:rPr lang="en-US" sz="1200"/>
              <a:t>View progress of the work items of a current or selected wave with timeline of sprints and milestone for Single Functional Test. If you select dedicated Sprint the milestone for ‘Unit Test Completed’ is displayed.</a:t>
            </a:r>
          </a:p>
        </p:txBody>
      </p:sp>
      <p:cxnSp>
        <p:nvCxnSpPr>
          <p:cNvPr id="9" name="Straight Arrow Connector 8">
            <a:extLst>
              <a:ext uri="{FF2B5EF4-FFF2-40B4-BE49-F238E27FC236}">
                <a16:creationId xmlns:a16="http://schemas.microsoft.com/office/drawing/2014/main" id="{91DA82F4-71E7-43FF-8220-895C59E624D7}"/>
              </a:ext>
            </a:extLst>
          </p:cNvPr>
          <p:cNvCxnSpPr>
            <a:cxnSpLocks/>
          </p:cNvCxnSpPr>
          <p:nvPr/>
        </p:nvCxnSpPr>
        <p:spPr>
          <a:xfrm>
            <a:off x="3171568" y="2702011"/>
            <a:ext cx="1542461" cy="675304"/>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757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a:t>Demo </a:t>
            </a:r>
            <a:br>
              <a:rPr lang="en-US"/>
            </a:br>
            <a:endParaRPr lang="en-US" sz="2400">
              <a:solidFill>
                <a:srgbClr val="FFFFFF"/>
              </a:solidFill>
              <a:cs typeface="Arial"/>
            </a:endParaRPr>
          </a:p>
        </p:txBody>
      </p:sp>
    </p:spTree>
    <p:extLst>
      <p:ext uri="{BB962C8B-B14F-4D97-AF65-F5344CB8AC3E}">
        <p14:creationId xmlns:p14="http://schemas.microsoft.com/office/powerpoint/2010/main" val="3828088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pPr algn="ctr"/>
            <a:r>
              <a:rPr lang="en-US"/>
              <a:t>Q &amp; A</a:t>
            </a:r>
            <a:endParaRPr lang="en-US">
              <a:solidFill>
                <a:schemeClr val="accent1"/>
              </a:solidFill>
            </a:endParaRPr>
          </a:p>
        </p:txBody>
      </p:sp>
    </p:spTree>
    <p:extLst>
      <p:ext uri="{BB962C8B-B14F-4D97-AF65-F5344CB8AC3E}">
        <p14:creationId xmlns:p14="http://schemas.microsoft.com/office/powerpoint/2010/main" val="2746188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a:t>Further Information</a:t>
            </a:r>
            <a:endParaRPr lang="en-US">
              <a:solidFill>
                <a:schemeClr val="accent1"/>
              </a:solidFill>
            </a:endParaRPr>
          </a:p>
        </p:txBody>
      </p:sp>
    </p:spTree>
    <p:extLst>
      <p:ext uri="{BB962C8B-B14F-4D97-AF65-F5344CB8AC3E}">
        <p14:creationId xmlns:p14="http://schemas.microsoft.com/office/powerpoint/2010/main" val="1199293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A748-74C5-2A4C-9F6A-B41F126EE2C9}"/>
              </a:ext>
            </a:extLst>
          </p:cNvPr>
          <p:cNvSpPr>
            <a:spLocks noGrp="1"/>
          </p:cNvSpPr>
          <p:nvPr>
            <p:ph type="title"/>
          </p:nvPr>
        </p:nvSpPr>
        <p:spPr>
          <a:xfrm>
            <a:off x="504001" y="504000"/>
            <a:ext cx="11186476" cy="369332"/>
          </a:xfrm>
        </p:spPr>
        <p:txBody>
          <a:bodyPr/>
          <a:lstStyle/>
          <a:p>
            <a:r>
              <a:rPr lang="en-US"/>
              <a:t>Three Different Change Paces in Requirements-to-Deploy</a:t>
            </a:r>
          </a:p>
        </p:txBody>
      </p:sp>
      <p:graphicFrame>
        <p:nvGraphicFramePr>
          <p:cNvPr id="3" name="Table 2">
            <a:extLst>
              <a:ext uri="{FF2B5EF4-FFF2-40B4-BE49-F238E27FC236}">
                <a16:creationId xmlns:a16="http://schemas.microsoft.com/office/drawing/2014/main" id="{42A0CC39-BD05-2742-A628-DACCBD6791D2}"/>
              </a:ext>
            </a:extLst>
          </p:cNvPr>
          <p:cNvGraphicFramePr>
            <a:graphicFrameLocks noGrp="1"/>
          </p:cNvGraphicFramePr>
          <p:nvPr>
            <p:extLst>
              <p:ext uri="{D42A27DB-BD31-4B8C-83A1-F6EECF244321}">
                <p14:modId xmlns:p14="http://schemas.microsoft.com/office/powerpoint/2010/main" val="3179000531"/>
              </p:ext>
            </p:extLst>
          </p:nvPr>
        </p:nvGraphicFramePr>
        <p:xfrm>
          <a:off x="1372206" y="2022945"/>
          <a:ext cx="2606451" cy="2018882"/>
        </p:xfrm>
        <a:graphic>
          <a:graphicData uri="http://schemas.openxmlformats.org/drawingml/2006/table">
            <a:tbl>
              <a:tblPr firstRow="1">
                <a:tableStyleId>{00A15C55-8517-42AA-B614-E9B94910E393}</a:tableStyleId>
              </a:tblPr>
              <a:tblGrid>
                <a:gridCol w="1162541">
                  <a:extLst>
                    <a:ext uri="{9D8B030D-6E8A-4147-A177-3AD203B41FA5}">
                      <a16:colId xmlns:a16="http://schemas.microsoft.com/office/drawing/2014/main" val="20000"/>
                    </a:ext>
                  </a:extLst>
                </a:gridCol>
                <a:gridCol w="1443910">
                  <a:extLst>
                    <a:ext uri="{9D8B030D-6E8A-4147-A177-3AD203B41FA5}">
                      <a16:colId xmlns:a16="http://schemas.microsoft.com/office/drawing/2014/main" val="20001"/>
                    </a:ext>
                  </a:extLst>
                </a:gridCol>
              </a:tblGrid>
              <a:tr h="304729">
                <a:tc gridSpan="2">
                  <a:txBody>
                    <a:bodyPr/>
                    <a:lstStyle/>
                    <a:p>
                      <a:pPr algn="ctr"/>
                      <a:r>
                        <a:rPr lang="en-US" sz="1400"/>
                        <a:t>Fix</a:t>
                      </a:r>
                      <a:endParaRPr lang="en-US" sz="900" b="1">
                        <a:solidFill>
                          <a:schemeClr val="bg1"/>
                        </a:solidFill>
                      </a:endParaRPr>
                    </a:p>
                  </a:txBody>
                  <a:tcPr marL="91419" marR="91419" marT="45709" marB="45709">
                    <a:solidFill>
                      <a:schemeClr val="accent4">
                        <a:lumMod val="75000"/>
                      </a:schemeClr>
                    </a:solidFill>
                  </a:tcPr>
                </a:tc>
                <a:tc hMerge="1">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endParaRPr lang="en-US" sz="1050"/>
                    </a:p>
                  </a:txBody>
                  <a:tcPr/>
                </a:tc>
                <a:extLst>
                  <a:ext uri="{0D108BD9-81ED-4DB2-BD59-A6C34878D82A}">
                    <a16:rowId xmlns:a16="http://schemas.microsoft.com/office/drawing/2014/main" val="10000"/>
                  </a:ext>
                </a:extLst>
              </a:tr>
              <a:tr h="319966">
                <a:tc>
                  <a:txBody>
                    <a:bodyPr/>
                    <a:lstStyle/>
                    <a:p>
                      <a:r>
                        <a:rPr lang="en-US" sz="1000"/>
                        <a:t>Trigger</a:t>
                      </a:r>
                    </a:p>
                  </a:txBody>
                  <a:tcPr marL="91419" marR="91419" marT="45709" marB="45709"/>
                </a:tc>
                <a:tc>
                  <a:txBody>
                    <a:bodyPr/>
                    <a:lstStyle/>
                    <a:p>
                      <a:r>
                        <a:rPr lang="en-US" sz="1000"/>
                        <a:t>Business disruption or standard change</a:t>
                      </a:r>
                    </a:p>
                  </a:txBody>
                  <a:tcPr marL="35992" marR="0" marT="0" marB="0" anchor="ctr"/>
                </a:tc>
                <a:extLst>
                  <a:ext uri="{0D108BD9-81ED-4DB2-BD59-A6C34878D82A}">
                    <a16:rowId xmlns:a16="http://schemas.microsoft.com/office/drawing/2014/main" val="10001"/>
                  </a:ext>
                </a:extLst>
              </a:tr>
              <a:tr h="251402">
                <a:tc>
                  <a:txBody>
                    <a:bodyPr/>
                    <a:lstStyle/>
                    <a:p>
                      <a:r>
                        <a:rPr lang="en-US" sz="1000"/>
                        <a:t>Scope</a:t>
                      </a:r>
                    </a:p>
                  </a:txBody>
                  <a:tcPr marL="91419" marR="91419" marT="45709" marB="45709"/>
                </a:tc>
                <a:tc>
                  <a:txBody>
                    <a:bodyPr/>
                    <a:lstStyle/>
                    <a:p>
                      <a:r>
                        <a:rPr lang="en-US" sz="1000"/>
                        <a:t>Small</a:t>
                      </a:r>
                    </a:p>
                  </a:txBody>
                  <a:tcPr marL="35992" marR="0" marT="0" marB="0"/>
                </a:tc>
                <a:extLst>
                  <a:ext uri="{0D108BD9-81ED-4DB2-BD59-A6C34878D82A}">
                    <a16:rowId xmlns:a16="http://schemas.microsoft.com/office/drawing/2014/main" val="10002"/>
                  </a:ext>
                </a:extLst>
              </a:tr>
              <a:tr h="251402">
                <a:tc>
                  <a:txBody>
                    <a:bodyPr/>
                    <a:lstStyle/>
                    <a:p>
                      <a:r>
                        <a:rPr lang="en-US" sz="1000"/>
                        <a:t>Process</a:t>
                      </a:r>
                      <a:r>
                        <a:rPr lang="en-US" sz="1000" baseline="0"/>
                        <a:t> Impact</a:t>
                      </a:r>
                      <a:endParaRPr lang="en-US" sz="1000"/>
                    </a:p>
                  </a:txBody>
                  <a:tcPr marL="91419" marR="91419" marT="45709" marB="45709"/>
                </a:tc>
                <a:tc>
                  <a:txBody>
                    <a:bodyPr/>
                    <a:lstStyle/>
                    <a:p>
                      <a:r>
                        <a:rPr lang="en-US" sz="1000"/>
                        <a:t>None</a:t>
                      </a:r>
                    </a:p>
                  </a:txBody>
                  <a:tcPr marL="35992" marR="0" marT="0" marB="0"/>
                </a:tc>
                <a:extLst>
                  <a:ext uri="{0D108BD9-81ED-4DB2-BD59-A6C34878D82A}">
                    <a16:rowId xmlns:a16="http://schemas.microsoft.com/office/drawing/2014/main" val="10003"/>
                  </a:ext>
                </a:extLst>
              </a:tr>
              <a:tr h="251402">
                <a:tc>
                  <a:txBody>
                    <a:bodyPr/>
                    <a:lstStyle/>
                    <a:p>
                      <a:r>
                        <a:rPr lang="en-US" sz="1000"/>
                        <a:t>Approval</a:t>
                      </a:r>
                    </a:p>
                  </a:txBody>
                  <a:tcPr marL="91419" marR="91419" marT="45709" marB="45709"/>
                </a:tc>
                <a:tc>
                  <a:txBody>
                    <a:bodyPr/>
                    <a:lstStyle/>
                    <a:p>
                      <a:r>
                        <a:rPr lang="en-US" sz="1000"/>
                        <a:t>Individual</a:t>
                      </a:r>
                    </a:p>
                  </a:txBody>
                  <a:tcPr marL="35992" marR="0" marT="0" marB="0"/>
                </a:tc>
                <a:extLst>
                  <a:ext uri="{0D108BD9-81ED-4DB2-BD59-A6C34878D82A}">
                    <a16:rowId xmlns:a16="http://schemas.microsoft.com/office/drawing/2014/main" val="10004"/>
                  </a:ext>
                </a:extLst>
              </a:tr>
              <a:tr h="319966">
                <a:tc>
                  <a:txBody>
                    <a:bodyPr/>
                    <a:lstStyle/>
                    <a:p>
                      <a:r>
                        <a:rPr lang="en-US" sz="1000"/>
                        <a:t>Deployment</a:t>
                      </a:r>
                    </a:p>
                  </a:txBody>
                  <a:tcPr marL="91419" marR="91419" marT="45709" marB="45709"/>
                </a:tc>
                <a:tc>
                  <a:txBody>
                    <a:bodyPr/>
                    <a:lstStyle/>
                    <a:p>
                      <a:r>
                        <a:rPr lang="en-US" sz="1000"/>
                        <a:t>Unbundled on request or bundled</a:t>
                      </a:r>
                      <a:r>
                        <a:rPr lang="en-US" sz="1000" baseline="0"/>
                        <a:t> with release</a:t>
                      </a:r>
                      <a:endParaRPr lang="en-US" sz="1000"/>
                    </a:p>
                  </a:txBody>
                  <a:tcPr marL="35992" marR="0" marT="0" marB="0"/>
                </a:tc>
                <a:extLst>
                  <a:ext uri="{0D108BD9-81ED-4DB2-BD59-A6C34878D82A}">
                    <a16:rowId xmlns:a16="http://schemas.microsoft.com/office/drawing/2014/main" val="10005"/>
                  </a:ext>
                </a:extLst>
              </a:tr>
              <a:tr h="319966">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a:t>Time to delivery</a:t>
                      </a:r>
                    </a:p>
                  </a:txBody>
                  <a:tcPr marL="91419" marR="91419" marT="45709" marB="45709"/>
                </a:tc>
                <a:tc>
                  <a:txBody>
                    <a:bodyPr/>
                    <a:lstStyle/>
                    <a:p>
                      <a:r>
                        <a:rPr lang="en-US" sz="1000"/>
                        <a:t>1 day –</a:t>
                      </a:r>
                      <a:r>
                        <a:rPr lang="en-US" sz="1000" baseline="0"/>
                        <a:t> 1 week</a:t>
                      </a:r>
                      <a:endParaRPr lang="en-US" sz="1000"/>
                    </a:p>
                  </a:txBody>
                  <a:tcPr marL="35992" marR="0" marT="0" marB="0"/>
                </a:tc>
                <a:extLst>
                  <a:ext uri="{0D108BD9-81ED-4DB2-BD59-A6C34878D82A}">
                    <a16:rowId xmlns:a16="http://schemas.microsoft.com/office/drawing/2014/main" val="4269975676"/>
                  </a:ext>
                </a:extLst>
              </a:tr>
            </a:tbl>
          </a:graphicData>
        </a:graphic>
      </p:graphicFrame>
      <p:graphicFrame>
        <p:nvGraphicFramePr>
          <p:cNvPr id="4" name="Table 3">
            <a:extLst>
              <a:ext uri="{FF2B5EF4-FFF2-40B4-BE49-F238E27FC236}">
                <a16:creationId xmlns:a16="http://schemas.microsoft.com/office/drawing/2014/main" id="{756D2913-4D37-9F4D-9E8B-4E63EDA0C0B2}"/>
              </a:ext>
            </a:extLst>
          </p:cNvPr>
          <p:cNvGraphicFramePr>
            <a:graphicFrameLocks noGrp="1"/>
          </p:cNvGraphicFramePr>
          <p:nvPr>
            <p:extLst>
              <p:ext uri="{D42A27DB-BD31-4B8C-83A1-F6EECF244321}">
                <p14:modId xmlns:p14="http://schemas.microsoft.com/office/powerpoint/2010/main" val="333255552"/>
              </p:ext>
            </p:extLst>
          </p:nvPr>
        </p:nvGraphicFramePr>
        <p:xfrm>
          <a:off x="1372206" y="4317373"/>
          <a:ext cx="2606451" cy="1813190"/>
        </p:xfrm>
        <a:graphic>
          <a:graphicData uri="http://schemas.openxmlformats.org/drawingml/2006/table">
            <a:tbl>
              <a:tblPr firstRow="1">
                <a:tableStyleId>{00A15C55-8517-42AA-B614-E9B94910E393}</a:tableStyleId>
              </a:tblPr>
              <a:tblGrid>
                <a:gridCol w="1109799">
                  <a:extLst>
                    <a:ext uri="{9D8B030D-6E8A-4147-A177-3AD203B41FA5}">
                      <a16:colId xmlns:a16="http://schemas.microsoft.com/office/drawing/2014/main" val="20000"/>
                    </a:ext>
                  </a:extLst>
                </a:gridCol>
                <a:gridCol w="1496652">
                  <a:extLst>
                    <a:ext uri="{9D8B030D-6E8A-4147-A177-3AD203B41FA5}">
                      <a16:colId xmlns:a16="http://schemas.microsoft.com/office/drawing/2014/main" val="20001"/>
                    </a:ext>
                  </a:extLst>
                </a:gridCol>
              </a:tblGrid>
              <a:tr h="304729">
                <a:tc gridSpan="2">
                  <a:txBody>
                    <a:bodyPr/>
                    <a:lstStyle/>
                    <a:p>
                      <a:pPr algn="ctr"/>
                      <a:r>
                        <a:rPr lang="en-US" sz="1400" kern="1200"/>
                        <a:t>Enhance</a:t>
                      </a:r>
                      <a:endParaRPr lang="en-US" sz="1000" b="1">
                        <a:solidFill>
                          <a:schemeClr val="bg1"/>
                        </a:solidFill>
                      </a:endParaRPr>
                    </a:p>
                  </a:txBody>
                  <a:tcPr marL="91419" marR="91419" marT="45709" marB="45709">
                    <a:solidFill>
                      <a:schemeClr val="accent4">
                        <a:lumMod val="75000"/>
                      </a:schemeClr>
                    </a:solidFill>
                  </a:tcPr>
                </a:tc>
                <a:tc hMerge="1">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endParaRPr lang="en-US" sz="1050"/>
                    </a:p>
                  </a:txBody>
                  <a:tcPr/>
                </a:tc>
                <a:extLst>
                  <a:ext uri="{0D108BD9-81ED-4DB2-BD59-A6C34878D82A}">
                    <a16:rowId xmlns:a16="http://schemas.microsoft.com/office/drawing/2014/main" val="10000"/>
                  </a:ext>
                </a:extLst>
              </a:tr>
              <a:tr h="251402">
                <a:tc>
                  <a:txBody>
                    <a:bodyPr/>
                    <a:lstStyle/>
                    <a:p>
                      <a:r>
                        <a:rPr lang="en-US" sz="1000"/>
                        <a:t>Trigger</a:t>
                      </a:r>
                    </a:p>
                  </a:txBody>
                  <a:tcPr marL="91419" marR="91419" marT="45709" marB="45709"/>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000"/>
                        <a:t>Improvement request</a:t>
                      </a:r>
                    </a:p>
                  </a:txBody>
                  <a:tcPr marL="35992" marR="0" marT="0" marB="0" anchor="ctr"/>
                </a:tc>
                <a:extLst>
                  <a:ext uri="{0D108BD9-81ED-4DB2-BD59-A6C34878D82A}">
                    <a16:rowId xmlns:a16="http://schemas.microsoft.com/office/drawing/2014/main" val="10001"/>
                  </a:ext>
                </a:extLst>
              </a:tr>
              <a:tr h="251402">
                <a:tc>
                  <a:txBody>
                    <a:bodyPr/>
                    <a:lstStyle/>
                    <a:p>
                      <a:r>
                        <a:rPr lang="en-US" sz="1000"/>
                        <a:t>Scope</a:t>
                      </a:r>
                    </a:p>
                  </a:txBody>
                  <a:tcPr marL="91419" marR="91419" marT="45709" marB="45709"/>
                </a:tc>
                <a:tc>
                  <a:txBody>
                    <a:bodyPr/>
                    <a:lstStyle/>
                    <a:p>
                      <a:r>
                        <a:rPr lang="en-US" sz="1000"/>
                        <a:t>Medium</a:t>
                      </a:r>
                    </a:p>
                  </a:txBody>
                  <a:tcPr marL="35992" marR="0" marT="0" marB="0" anchor="ctr"/>
                </a:tc>
                <a:extLst>
                  <a:ext uri="{0D108BD9-81ED-4DB2-BD59-A6C34878D82A}">
                    <a16:rowId xmlns:a16="http://schemas.microsoft.com/office/drawing/2014/main" val="10002"/>
                  </a:ext>
                </a:extLst>
              </a:tr>
              <a:tr h="251402">
                <a:tc>
                  <a:txBody>
                    <a:bodyPr/>
                    <a:lstStyle/>
                    <a:p>
                      <a:r>
                        <a:rPr lang="en-US" sz="1000"/>
                        <a:t>Process</a:t>
                      </a:r>
                      <a:r>
                        <a:rPr lang="en-US" sz="1000" baseline="0"/>
                        <a:t> Impact</a:t>
                      </a:r>
                      <a:endParaRPr lang="en-US" sz="1000"/>
                    </a:p>
                  </a:txBody>
                  <a:tcPr marL="91419" marR="91419" marT="45709" marB="45709"/>
                </a:tc>
                <a:tc>
                  <a:txBody>
                    <a:bodyPr/>
                    <a:lstStyle/>
                    <a:p>
                      <a:r>
                        <a:rPr lang="en-US" sz="1000"/>
                        <a:t>Minimal</a:t>
                      </a:r>
                    </a:p>
                  </a:txBody>
                  <a:tcPr marL="35992" marR="0" marT="0" marB="0" anchor="ctr"/>
                </a:tc>
                <a:extLst>
                  <a:ext uri="{0D108BD9-81ED-4DB2-BD59-A6C34878D82A}">
                    <a16:rowId xmlns:a16="http://schemas.microsoft.com/office/drawing/2014/main" val="10003"/>
                  </a:ext>
                </a:extLst>
              </a:tr>
              <a:tr h="251402">
                <a:tc>
                  <a:txBody>
                    <a:bodyPr/>
                    <a:lstStyle/>
                    <a:p>
                      <a:r>
                        <a:rPr lang="en-US" sz="1000"/>
                        <a:t>Approval</a:t>
                      </a:r>
                    </a:p>
                  </a:txBody>
                  <a:tcPr marL="91419" marR="91419" marT="45709" marB="45709"/>
                </a:tc>
                <a:tc>
                  <a:txBody>
                    <a:bodyPr/>
                    <a:lstStyle/>
                    <a:p>
                      <a:r>
                        <a:rPr lang="en-US" sz="1000"/>
                        <a:t>Individual</a:t>
                      </a:r>
                    </a:p>
                  </a:txBody>
                  <a:tcPr marL="35992" marR="0" marT="0" marB="0" anchor="ctr"/>
                </a:tc>
                <a:extLst>
                  <a:ext uri="{0D108BD9-81ED-4DB2-BD59-A6C34878D82A}">
                    <a16:rowId xmlns:a16="http://schemas.microsoft.com/office/drawing/2014/main" val="10004"/>
                  </a:ext>
                </a:extLst>
              </a:tr>
              <a:tr h="251402">
                <a:tc>
                  <a:txBody>
                    <a:bodyPr/>
                    <a:lstStyle/>
                    <a:p>
                      <a:r>
                        <a:rPr lang="en-US" sz="1000"/>
                        <a:t>Deployment</a:t>
                      </a:r>
                    </a:p>
                  </a:txBody>
                  <a:tcPr marL="91419" marR="91419" marT="45709" marB="45709"/>
                </a:tc>
                <a:tc>
                  <a:txBody>
                    <a:bodyPr/>
                    <a:lstStyle/>
                    <a:p>
                      <a:r>
                        <a:rPr lang="en-US" sz="1000"/>
                        <a:t>Bundled with release</a:t>
                      </a:r>
                    </a:p>
                  </a:txBody>
                  <a:tcPr marL="35992" marR="0" marT="0" marB="0" anchor="ctr"/>
                </a:tc>
                <a:extLst>
                  <a:ext uri="{0D108BD9-81ED-4DB2-BD59-A6C34878D82A}">
                    <a16:rowId xmlns:a16="http://schemas.microsoft.com/office/drawing/2014/main" val="10005"/>
                  </a:ext>
                </a:extLst>
              </a:tr>
              <a:tr h="251402">
                <a:tc>
                  <a:txBody>
                    <a:bodyPr/>
                    <a:lstStyle/>
                    <a:p>
                      <a:r>
                        <a:rPr lang="en-US" sz="1000"/>
                        <a:t>Time to delivery</a:t>
                      </a:r>
                    </a:p>
                  </a:txBody>
                  <a:tcPr marL="91419" marR="91419" marT="45709" marB="45709"/>
                </a:tc>
                <a:tc>
                  <a:txBody>
                    <a:bodyPr/>
                    <a:lstStyle/>
                    <a:p>
                      <a:r>
                        <a:rPr lang="en-US" sz="1000"/>
                        <a:t>1 month</a:t>
                      </a:r>
                    </a:p>
                  </a:txBody>
                  <a:tcPr marL="35992" marR="0" marT="0" marB="0" anchor="ctr"/>
                </a:tc>
                <a:extLst>
                  <a:ext uri="{0D108BD9-81ED-4DB2-BD59-A6C34878D82A}">
                    <a16:rowId xmlns:a16="http://schemas.microsoft.com/office/drawing/2014/main" val="3526181425"/>
                  </a:ext>
                </a:extLst>
              </a:tr>
            </a:tbl>
          </a:graphicData>
        </a:graphic>
      </p:graphicFrame>
      <p:graphicFrame>
        <p:nvGraphicFramePr>
          <p:cNvPr id="5" name="Table 4">
            <a:extLst>
              <a:ext uri="{FF2B5EF4-FFF2-40B4-BE49-F238E27FC236}">
                <a16:creationId xmlns:a16="http://schemas.microsoft.com/office/drawing/2014/main" id="{E80A0B0F-34ED-9F4B-B474-C47A947F02B8}"/>
              </a:ext>
            </a:extLst>
          </p:cNvPr>
          <p:cNvGraphicFramePr>
            <a:graphicFrameLocks noGrp="1"/>
          </p:cNvGraphicFramePr>
          <p:nvPr>
            <p:extLst>
              <p:ext uri="{D42A27DB-BD31-4B8C-83A1-F6EECF244321}">
                <p14:modId xmlns:p14="http://schemas.microsoft.com/office/powerpoint/2010/main" val="1141082010"/>
              </p:ext>
            </p:extLst>
          </p:nvPr>
        </p:nvGraphicFramePr>
        <p:xfrm>
          <a:off x="8666717" y="2076030"/>
          <a:ext cx="2606450" cy="1881754"/>
        </p:xfrm>
        <a:graphic>
          <a:graphicData uri="http://schemas.openxmlformats.org/drawingml/2006/table">
            <a:tbl>
              <a:tblPr firstRow="1">
                <a:tableStyleId>{00A15C55-8517-42AA-B614-E9B94910E393}</a:tableStyleId>
              </a:tblPr>
              <a:tblGrid>
                <a:gridCol w="1126109">
                  <a:extLst>
                    <a:ext uri="{9D8B030D-6E8A-4147-A177-3AD203B41FA5}">
                      <a16:colId xmlns:a16="http://schemas.microsoft.com/office/drawing/2014/main" val="20000"/>
                    </a:ext>
                  </a:extLst>
                </a:gridCol>
                <a:gridCol w="1480341">
                  <a:extLst>
                    <a:ext uri="{9D8B030D-6E8A-4147-A177-3AD203B41FA5}">
                      <a16:colId xmlns:a16="http://schemas.microsoft.com/office/drawing/2014/main" val="20001"/>
                    </a:ext>
                  </a:extLst>
                </a:gridCol>
              </a:tblGrid>
              <a:tr h="304729">
                <a:tc gridSpan="2">
                  <a:txBody>
                    <a:bodyPr/>
                    <a:lstStyle/>
                    <a:p>
                      <a:pPr algn="ctr"/>
                      <a:r>
                        <a:rPr lang="en-US" sz="1400" kern="1200"/>
                        <a:t>Innovate</a:t>
                      </a:r>
                      <a:endParaRPr lang="en-US" sz="1000" b="1">
                        <a:solidFill>
                          <a:schemeClr val="bg1"/>
                        </a:solidFill>
                      </a:endParaRPr>
                    </a:p>
                  </a:txBody>
                  <a:tcPr marL="91419" marR="91419" marT="45709" marB="45709">
                    <a:solidFill>
                      <a:schemeClr val="accent4">
                        <a:lumMod val="75000"/>
                      </a:schemeClr>
                    </a:solidFill>
                  </a:tcPr>
                </a:tc>
                <a:tc hMerge="1">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endParaRPr lang="en-US" sz="1050"/>
                    </a:p>
                  </a:txBody>
                  <a:tcPr/>
                </a:tc>
                <a:extLst>
                  <a:ext uri="{0D108BD9-81ED-4DB2-BD59-A6C34878D82A}">
                    <a16:rowId xmlns:a16="http://schemas.microsoft.com/office/drawing/2014/main" val="10000"/>
                  </a:ext>
                </a:extLst>
              </a:tr>
              <a:tr h="319966">
                <a:tc>
                  <a:txBody>
                    <a:bodyPr/>
                    <a:lstStyle/>
                    <a:p>
                      <a:r>
                        <a:rPr lang="en-US" sz="1000"/>
                        <a:t>Trigger</a:t>
                      </a:r>
                    </a:p>
                  </a:txBody>
                  <a:tcPr marL="91419" marR="91419" marT="45709" marB="45709"/>
                </a:tc>
                <a:tc>
                  <a:txBody>
                    <a:bodyPr/>
                    <a:lstStyle/>
                    <a:p>
                      <a:pPr marL="0" marR="0" lvl="2" indent="0" algn="l" defTabSz="1088776" rtl="0" eaLnBrk="1" fontAlgn="auto" latinLnBrk="0" hangingPunct="1">
                        <a:lnSpc>
                          <a:spcPct val="100000"/>
                        </a:lnSpc>
                        <a:spcBef>
                          <a:spcPts val="0"/>
                        </a:spcBef>
                        <a:spcAft>
                          <a:spcPts val="0"/>
                        </a:spcAft>
                        <a:buClrTx/>
                        <a:buSzTx/>
                        <a:buFontTx/>
                        <a:buNone/>
                        <a:tabLst/>
                        <a:defRPr/>
                      </a:pPr>
                      <a:r>
                        <a:rPr lang="en-US" sz="1000"/>
                        <a:t>Transformation projects, new solutions </a:t>
                      </a:r>
                    </a:p>
                  </a:txBody>
                  <a:tcPr marL="35992" marR="0" marT="0" marB="0" anchor="ctr"/>
                </a:tc>
                <a:extLst>
                  <a:ext uri="{0D108BD9-81ED-4DB2-BD59-A6C34878D82A}">
                    <a16:rowId xmlns:a16="http://schemas.microsoft.com/office/drawing/2014/main" val="10001"/>
                  </a:ext>
                </a:extLst>
              </a:tr>
              <a:tr h="251402">
                <a:tc>
                  <a:txBody>
                    <a:bodyPr/>
                    <a:lstStyle/>
                    <a:p>
                      <a:r>
                        <a:rPr lang="en-US" sz="1000"/>
                        <a:t>Scope</a:t>
                      </a:r>
                    </a:p>
                  </a:txBody>
                  <a:tcPr marL="91419" marR="91419" marT="45709" marB="45709"/>
                </a:tc>
                <a:tc>
                  <a:txBody>
                    <a:bodyPr/>
                    <a:lstStyle/>
                    <a:p>
                      <a:r>
                        <a:rPr lang="en-US" sz="1000"/>
                        <a:t>Large</a:t>
                      </a:r>
                    </a:p>
                  </a:txBody>
                  <a:tcPr marL="35992" marR="0" marT="0" marB="0" anchor="ctr"/>
                </a:tc>
                <a:extLst>
                  <a:ext uri="{0D108BD9-81ED-4DB2-BD59-A6C34878D82A}">
                    <a16:rowId xmlns:a16="http://schemas.microsoft.com/office/drawing/2014/main" val="10002"/>
                  </a:ext>
                </a:extLst>
              </a:tr>
              <a:tr h="251402">
                <a:tc>
                  <a:txBody>
                    <a:bodyPr/>
                    <a:lstStyle/>
                    <a:p>
                      <a:r>
                        <a:rPr lang="en-US" sz="1000"/>
                        <a:t>Process</a:t>
                      </a:r>
                      <a:r>
                        <a:rPr lang="en-US" sz="1000" baseline="0"/>
                        <a:t> Impact</a:t>
                      </a:r>
                      <a:endParaRPr lang="en-US" sz="1000"/>
                    </a:p>
                  </a:txBody>
                  <a:tcPr marL="91419" marR="91419" marT="45709" marB="45709"/>
                </a:tc>
                <a:tc>
                  <a:txBody>
                    <a:bodyPr/>
                    <a:lstStyle/>
                    <a:p>
                      <a:r>
                        <a:rPr lang="en-US" sz="1000"/>
                        <a:t>Significant</a:t>
                      </a:r>
                    </a:p>
                  </a:txBody>
                  <a:tcPr marL="35992" marR="0" marT="0" marB="0" anchor="ctr"/>
                </a:tc>
                <a:extLst>
                  <a:ext uri="{0D108BD9-81ED-4DB2-BD59-A6C34878D82A}">
                    <a16:rowId xmlns:a16="http://schemas.microsoft.com/office/drawing/2014/main" val="10003"/>
                  </a:ext>
                </a:extLst>
              </a:tr>
              <a:tr h="251402">
                <a:tc>
                  <a:txBody>
                    <a:bodyPr/>
                    <a:lstStyle/>
                    <a:p>
                      <a:r>
                        <a:rPr lang="en-US" sz="1000"/>
                        <a:t>Approval</a:t>
                      </a:r>
                    </a:p>
                  </a:txBody>
                  <a:tcPr marL="91419" marR="91419" marT="45709" marB="45709"/>
                </a:tc>
                <a:tc>
                  <a:txBody>
                    <a:bodyPr/>
                    <a:lstStyle/>
                    <a:p>
                      <a:r>
                        <a:rPr lang="en-US" sz="1000"/>
                        <a:t>Pre-Approved</a:t>
                      </a:r>
                    </a:p>
                  </a:txBody>
                  <a:tcPr marL="35992" marR="0" marT="0" marB="0" anchor="ctr"/>
                </a:tc>
                <a:extLst>
                  <a:ext uri="{0D108BD9-81ED-4DB2-BD59-A6C34878D82A}">
                    <a16:rowId xmlns:a16="http://schemas.microsoft.com/office/drawing/2014/main" val="10004"/>
                  </a:ext>
                </a:extLst>
              </a:tr>
              <a:tr h="251402">
                <a:tc>
                  <a:txBody>
                    <a:bodyPr/>
                    <a:lstStyle/>
                    <a:p>
                      <a:r>
                        <a:rPr lang="en-US" sz="1000"/>
                        <a:t>Deployment</a:t>
                      </a:r>
                    </a:p>
                  </a:txBody>
                  <a:tcPr marL="91419" marR="91419" marT="45709" marB="45709"/>
                </a:tc>
                <a:tc>
                  <a:txBody>
                    <a:bodyPr/>
                    <a:lstStyle/>
                    <a:p>
                      <a:r>
                        <a:rPr lang="en-US" sz="1000"/>
                        <a:t>Bundled with release</a:t>
                      </a:r>
                    </a:p>
                  </a:txBody>
                  <a:tcPr marL="35992" marR="0" marT="0" marB="0" anchor="ctr"/>
                </a:tc>
                <a:extLst>
                  <a:ext uri="{0D108BD9-81ED-4DB2-BD59-A6C34878D82A}">
                    <a16:rowId xmlns:a16="http://schemas.microsoft.com/office/drawing/2014/main" val="10005"/>
                  </a:ext>
                </a:extLst>
              </a:tr>
              <a:tr h="251402">
                <a:tc>
                  <a:txBody>
                    <a:bodyPr/>
                    <a:lstStyle/>
                    <a:p>
                      <a:r>
                        <a:rPr lang="en-US" sz="1000"/>
                        <a:t>Time to delivery</a:t>
                      </a:r>
                    </a:p>
                  </a:txBody>
                  <a:tcPr marL="91419" marR="91419" marT="45709" marB="45709"/>
                </a:tc>
                <a:tc>
                  <a:txBody>
                    <a:bodyPr/>
                    <a:lstStyle/>
                    <a:p>
                      <a:r>
                        <a:rPr lang="en-US" sz="1000"/>
                        <a:t>3-12 months</a:t>
                      </a:r>
                    </a:p>
                  </a:txBody>
                  <a:tcPr marL="35992" marR="0" marT="0" marB="0" anchor="ctr"/>
                </a:tc>
                <a:extLst>
                  <a:ext uri="{0D108BD9-81ED-4DB2-BD59-A6C34878D82A}">
                    <a16:rowId xmlns:a16="http://schemas.microsoft.com/office/drawing/2014/main" val="124317212"/>
                  </a:ext>
                </a:extLst>
              </a:tr>
            </a:tbl>
          </a:graphicData>
        </a:graphic>
      </p:graphicFrame>
      <p:sp>
        <p:nvSpPr>
          <p:cNvPr id="8" name="TextBox 7">
            <a:extLst>
              <a:ext uri="{FF2B5EF4-FFF2-40B4-BE49-F238E27FC236}">
                <a16:creationId xmlns:a16="http://schemas.microsoft.com/office/drawing/2014/main" id="{90337ED9-06A6-7845-9B34-18BB1D8576B1}"/>
              </a:ext>
            </a:extLst>
          </p:cNvPr>
          <p:cNvSpPr txBox="1"/>
          <p:nvPr/>
        </p:nvSpPr>
        <p:spPr>
          <a:xfrm rot="2434731">
            <a:off x="4958234" y="3611131"/>
            <a:ext cx="1800000" cy="1800000"/>
          </a:xfrm>
          <a:prstGeom prst="rect">
            <a:avLst/>
          </a:prstGeom>
          <a:noFill/>
        </p:spPr>
        <p:txBody>
          <a:bodyPr wrap="none" lIns="0" tIns="0" rIns="0" bIns="0" rtlCol="0">
            <a:prstTxWarp prst="textArchUp">
              <a:avLst>
                <a:gd name="adj" fmla="val 11433989"/>
              </a:avLst>
            </a:prstTxWarp>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6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Requirements-to-Deploy </a:t>
            </a:r>
          </a:p>
        </p:txBody>
      </p:sp>
      <p:sp>
        <p:nvSpPr>
          <p:cNvPr id="9" name="TextBox 8">
            <a:extLst>
              <a:ext uri="{FF2B5EF4-FFF2-40B4-BE49-F238E27FC236}">
                <a16:creationId xmlns:a16="http://schemas.microsoft.com/office/drawing/2014/main" id="{70DCDFA2-1D70-8C44-84EF-076CD7FB668A}"/>
              </a:ext>
            </a:extLst>
          </p:cNvPr>
          <p:cNvSpPr txBox="1"/>
          <p:nvPr/>
        </p:nvSpPr>
        <p:spPr>
          <a:xfrm>
            <a:off x="5342273" y="4300524"/>
            <a:ext cx="1075615"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0" i="0" u="none" strike="noStrike" kern="0" cap="none" spc="0" normalizeH="0" baseline="0" noProof="0">
                <a:ln>
                  <a:noFill/>
                </a:ln>
                <a:solidFill>
                  <a:srgbClr val="4FB81C">
                    <a:lumMod val="50000"/>
                  </a:srgbClr>
                </a:solidFill>
                <a:effectLst/>
                <a:uLnTx/>
                <a:uFillTx/>
                <a:latin typeface="BentonSans Bold" panose="02000803000000020004" pitchFamily="2" charset="0"/>
                <a:ea typeface="Arial Unicode MS" pitchFamily="34" charset="-128"/>
                <a:cs typeface="Arial Unicode MS" pitchFamily="34" charset="-128"/>
              </a:rPr>
              <a:t>Enhance</a:t>
            </a:r>
          </a:p>
        </p:txBody>
      </p:sp>
      <p:sp>
        <p:nvSpPr>
          <p:cNvPr id="10" name="Rectangle 9">
            <a:extLst>
              <a:ext uri="{FF2B5EF4-FFF2-40B4-BE49-F238E27FC236}">
                <a16:creationId xmlns:a16="http://schemas.microsoft.com/office/drawing/2014/main" id="{49A35055-43D0-D448-8215-8F03404BAF74}"/>
              </a:ext>
            </a:extLst>
          </p:cNvPr>
          <p:cNvSpPr/>
          <p:nvPr/>
        </p:nvSpPr>
        <p:spPr bwMode="gray">
          <a:xfrm>
            <a:off x="4174331" y="1345734"/>
            <a:ext cx="4417143" cy="4434402"/>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1" name="Circular Arrow 10">
            <a:extLst>
              <a:ext uri="{FF2B5EF4-FFF2-40B4-BE49-F238E27FC236}">
                <a16:creationId xmlns:a16="http://schemas.microsoft.com/office/drawing/2014/main" id="{1D56607F-5946-9044-B83A-20BB2901D3E7}"/>
              </a:ext>
            </a:extLst>
          </p:cNvPr>
          <p:cNvSpPr/>
          <p:nvPr/>
        </p:nvSpPr>
        <p:spPr bwMode="gray">
          <a:xfrm rot="7759531">
            <a:off x="4586806" y="2154671"/>
            <a:ext cx="1080000" cy="1080000"/>
          </a:xfrm>
          <a:prstGeom prst="circularArrow">
            <a:avLst>
              <a:gd name="adj1" fmla="val 29322"/>
              <a:gd name="adj2" fmla="val 1599291"/>
              <a:gd name="adj3" fmla="val 21147911"/>
              <a:gd name="adj4" fmla="val 5351862"/>
              <a:gd name="adj5" fmla="val 11587"/>
            </a:avLst>
          </a:prstGeom>
          <a:solidFill>
            <a:schemeClr val="accent4">
              <a:lumMod val="75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10B2BF73-2DC7-1740-8FE4-86C45DB3726A}"/>
              </a:ext>
            </a:extLst>
          </p:cNvPr>
          <p:cNvSpPr txBox="1"/>
          <p:nvPr/>
        </p:nvSpPr>
        <p:spPr>
          <a:xfrm rot="6547010">
            <a:off x="4742611" y="2280671"/>
            <a:ext cx="828475" cy="828000"/>
          </a:xfrm>
          <a:prstGeom prst="rect">
            <a:avLst/>
          </a:prstGeom>
          <a:noFill/>
        </p:spPr>
        <p:txBody>
          <a:bodyPr spcFirstLastPara="1" wrap="none" lIns="0" tIns="0" rIns="0" bIns="0" numCol="1" rtlCol="0">
            <a:prstTxWarp prst="textArchUp">
              <a:avLst/>
            </a:prstTxWarp>
            <a:spAutoFit/>
          </a:bodyPr>
          <a:lstStyle>
            <a:defPPr>
              <a:defRPr lang="de-DE"/>
            </a:defPPr>
            <a:lvl1pPr fontAlgn="base">
              <a:spcBef>
                <a:spcPts val="600"/>
              </a:spcBef>
              <a:spcAft>
                <a:spcPct val="0"/>
              </a:spcAft>
              <a:buClr>
                <a:srgbClr val="F0AB00"/>
              </a:buClr>
              <a:buSzPct val="80000"/>
              <a:defRPr sz="1600" b="1" kern="0">
                <a:solidFill>
                  <a:schemeClr val="bg1"/>
                </a:solidFill>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6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Requirements-to-Deploy</a:t>
            </a:r>
          </a:p>
        </p:txBody>
      </p:sp>
      <p:sp>
        <p:nvSpPr>
          <p:cNvPr id="13" name="TextBox 12">
            <a:extLst>
              <a:ext uri="{FF2B5EF4-FFF2-40B4-BE49-F238E27FC236}">
                <a16:creationId xmlns:a16="http://schemas.microsoft.com/office/drawing/2014/main" id="{CF4571CF-9BF6-4A48-B982-AFADF9C0B757}"/>
              </a:ext>
            </a:extLst>
          </p:cNvPr>
          <p:cNvSpPr txBox="1"/>
          <p:nvPr/>
        </p:nvSpPr>
        <p:spPr>
          <a:xfrm>
            <a:off x="4962498" y="2563720"/>
            <a:ext cx="32861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4FB81C">
                    <a:lumMod val="50000"/>
                  </a:srgbClr>
                </a:solidFill>
                <a:effectLst/>
                <a:uLnTx/>
                <a:uFillTx/>
                <a:latin typeface="BentonSans Bold" panose="02000803000000020004" pitchFamily="2" charset="0"/>
                <a:ea typeface="Arial Unicode MS" pitchFamily="34" charset="-128"/>
                <a:cs typeface="Arial Unicode MS" pitchFamily="34" charset="-128"/>
              </a:rPr>
              <a:t>Fix</a:t>
            </a:r>
          </a:p>
        </p:txBody>
      </p:sp>
      <p:sp>
        <p:nvSpPr>
          <p:cNvPr id="14" name="Circular Arrow 13">
            <a:extLst>
              <a:ext uri="{FF2B5EF4-FFF2-40B4-BE49-F238E27FC236}">
                <a16:creationId xmlns:a16="http://schemas.microsoft.com/office/drawing/2014/main" id="{671467B1-533F-0843-A9C7-D8C7E1DDE159}"/>
              </a:ext>
            </a:extLst>
          </p:cNvPr>
          <p:cNvSpPr/>
          <p:nvPr/>
        </p:nvSpPr>
        <p:spPr bwMode="gray">
          <a:xfrm rot="2758375">
            <a:off x="4772509" y="3423362"/>
            <a:ext cx="2160000" cy="2160000"/>
          </a:xfrm>
          <a:prstGeom prst="circularArrow">
            <a:avLst>
              <a:gd name="adj1" fmla="val 29322"/>
              <a:gd name="adj2" fmla="val 820208"/>
              <a:gd name="adj3" fmla="val 21147911"/>
              <a:gd name="adj4" fmla="val 4999006"/>
              <a:gd name="adj5" fmla="val 8684"/>
            </a:avLst>
          </a:prstGeom>
          <a:solidFill>
            <a:schemeClr val="accent4">
              <a:lumMod val="75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5" name="Donut 14">
            <a:extLst>
              <a:ext uri="{FF2B5EF4-FFF2-40B4-BE49-F238E27FC236}">
                <a16:creationId xmlns:a16="http://schemas.microsoft.com/office/drawing/2014/main" id="{EDCF1476-9906-B849-9A23-D6278C4584F9}"/>
              </a:ext>
            </a:extLst>
          </p:cNvPr>
          <p:cNvSpPr/>
          <p:nvPr/>
        </p:nvSpPr>
        <p:spPr bwMode="gray">
          <a:xfrm>
            <a:off x="4204670" y="1382340"/>
            <a:ext cx="4320000" cy="4320000"/>
          </a:xfrm>
          <a:prstGeom prst="donut">
            <a:avLst>
              <a:gd name="adj" fmla="val 8776"/>
            </a:avLst>
          </a:prstGeom>
          <a:solidFill>
            <a:schemeClr val="accent3">
              <a:lumMod val="60000"/>
              <a:lumOff val="4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6" name="Chevron 15">
            <a:extLst>
              <a:ext uri="{FF2B5EF4-FFF2-40B4-BE49-F238E27FC236}">
                <a16:creationId xmlns:a16="http://schemas.microsoft.com/office/drawing/2014/main" id="{9D4D9B6A-CDE9-8248-9DC3-870C827EDCF4}"/>
              </a:ext>
            </a:extLst>
          </p:cNvPr>
          <p:cNvSpPr/>
          <p:nvPr/>
        </p:nvSpPr>
        <p:spPr bwMode="gray">
          <a:xfrm rot="18913193">
            <a:off x="5103450" y="1591529"/>
            <a:ext cx="462342" cy="453962"/>
          </a:xfrm>
          <a:prstGeom prst="chevron">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7" name="Rectangle 16">
            <a:extLst>
              <a:ext uri="{FF2B5EF4-FFF2-40B4-BE49-F238E27FC236}">
                <a16:creationId xmlns:a16="http://schemas.microsoft.com/office/drawing/2014/main" id="{7045332E-2211-0F49-A557-C3827FA1F253}"/>
              </a:ext>
            </a:extLst>
          </p:cNvPr>
          <p:cNvSpPr/>
          <p:nvPr/>
        </p:nvSpPr>
        <p:spPr bwMode="gray">
          <a:xfrm>
            <a:off x="5482880" y="1719247"/>
            <a:ext cx="971262" cy="297407"/>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8" name="Circular Arrow 17">
            <a:extLst>
              <a:ext uri="{FF2B5EF4-FFF2-40B4-BE49-F238E27FC236}">
                <a16:creationId xmlns:a16="http://schemas.microsoft.com/office/drawing/2014/main" id="{5B99FDE7-3C1E-E44D-9E6E-04FEF9795364}"/>
              </a:ext>
            </a:extLst>
          </p:cNvPr>
          <p:cNvSpPr/>
          <p:nvPr/>
        </p:nvSpPr>
        <p:spPr bwMode="gray">
          <a:xfrm rot="5400000">
            <a:off x="4204670" y="1382340"/>
            <a:ext cx="4320000" cy="4320000"/>
          </a:xfrm>
          <a:prstGeom prst="circularArrow">
            <a:avLst>
              <a:gd name="adj1" fmla="val 9014"/>
              <a:gd name="adj2" fmla="val 604958"/>
              <a:gd name="adj3" fmla="val 21338684"/>
              <a:gd name="adj4" fmla="val 10800000"/>
              <a:gd name="adj5" fmla="val 4507"/>
            </a:avLst>
          </a:prstGeom>
          <a:solidFill>
            <a:schemeClr val="accent4">
              <a:lumMod val="75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9" name="Chevron 18">
            <a:extLst>
              <a:ext uri="{FF2B5EF4-FFF2-40B4-BE49-F238E27FC236}">
                <a16:creationId xmlns:a16="http://schemas.microsoft.com/office/drawing/2014/main" id="{ECE8883F-4612-9744-973A-6F784522FCD5}"/>
              </a:ext>
            </a:extLst>
          </p:cNvPr>
          <p:cNvSpPr/>
          <p:nvPr/>
        </p:nvSpPr>
        <p:spPr bwMode="gray">
          <a:xfrm rot="10800000">
            <a:off x="6121152" y="5272885"/>
            <a:ext cx="462342" cy="453962"/>
          </a:xfrm>
          <a:prstGeom prst="chevron">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0" name="Chevron 19">
            <a:extLst>
              <a:ext uri="{FF2B5EF4-FFF2-40B4-BE49-F238E27FC236}">
                <a16:creationId xmlns:a16="http://schemas.microsoft.com/office/drawing/2014/main" id="{608F661E-8652-E646-ABB7-50FF540922F1}"/>
              </a:ext>
            </a:extLst>
          </p:cNvPr>
          <p:cNvSpPr/>
          <p:nvPr/>
        </p:nvSpPr>
        <p:spPr bwMode="gray">
          <a:xfrm>
            <a:off x="3353170" y="1382340"/>
            <a:ext cx="3352800" cy="387178"/>
          </a:xfrm>
          <a:prstGeom prst="chevron">
            <a:avLst>
              <a:gd name="adj" fmla="val 76667"/>
            </a:avLst>
          </a:prstGeom>
          <a:solidFill>
            <a:schemeClr val="accent3">
              <a:lumMod val="5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1" name="Chevron 20">
            <a:extLst>
              <a:ext uri="{FF2B5EF4-FFF2-40B4-BE49-F238E27FC236}">
                <a16:creationId xmlns:a16="http://schemas.microsoft.com/office/drawing/2014/main" id="{55E52845-0F1E-844E-8E03-F1EB147348C7}"/>
              </a:ext>
            </a:extLst>
          </p:cNvPr>
          <p:cNvSpPr/>
          <p:nvPr/>
        </p:nvSpPr>
        <p:spPr bwMode="gray">
          <a:xfrm>
            <a:off x="6359300" y="1354612"/>
            <a:ext cx="462342" cy="453962"/>
          </a:xfrm>
          <a:prstGeom prst="chevron">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C4C48FFE-1160-B443-8843-F11D23CB3FEE}"/>
              </a:ext>
            </a:extLst>
          </p:cNvPr>
          <p:cNvSpPr txBox="1"/>
          <p:nvPr/>
        </p:nvSpPr>
        <p:spPr>
          <a:xfrm>
            <a:off x="6705754" y="3253629"/>
            <a:ext cx="1324080"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a:ln>
                  <a:noFill/>
                </a:ln>
                <a:solidFill>
                  <a:srgbClr val="4FB81C">
                    <a:lumMod val="50000"/>
                  </a:srgbClr>
                </a:solidFill>
                <a:effectLst/>
                <a:uLnTx/>
                <a:uFillTx/>
                <a:latin typeface="BentonSans Bold" panose="02000803000000020004" pitchFamily="2" charset="0"/>
                <a:ea typeface="Arial Unicode MS" pitchFamily="34" charset="-128"/>
                <a:cs typeface="Arial Unicode MS" pitchFamily="34" charset="-128"/>
              </a:rPr>
              <a:t>Innovate</a:t>
            </a:r>
          </a:p>
        </p:txBody>
      </p:sp>
      <p:sp>
        <p:nvSpPr>
          <p:cNvPr id="23" name="TextBox 22">
            <a:extLst>
              <a:ext uri="{FF2B5EF4-FFF2-40B4-BE49-F238E27FC236}">
                <a16:creationId xmlns:a16="http://schemas.microsoft.com/office/drawing/2014/main" id="{41EB665B-0802-DB4E-B26F-9BA93DFE72D7}"/>
              </a:ext>
            </a:extLst>
          </p:cNvPr>
          <p:cNvSpPr txBox="1"/>
          <p:nvPr/>
        </p:nvSpPr>
        <p:spPr>
          <a:xfrm>
            <a:off x="3876006" y="1449605"/>
            <a:ext cx="1976503"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6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Portfolio to Project </a:t>
            </a:r>
          </a:p>
        </p:txBody>
      </p:sp>
      <p:sp>
        <p:nvSpPr>
          <p:cNvPr id="25" name="TextBox 24">
            <a:extLst>
              <a:ext uri="{FF2B5EF4-FFF2-40B4-BE49-F238E27FC236}">
                <a16:creationId xmlns:a16="http://schemas.microsoft.com/office/drawing/2014/main" id="{6490D459-29AA-C043-9C45-E888AB029CF7}"/>
              </a:ext>
            </a:extLst>
          </p:cNvPr>
          <p:cNvSpPr txBox="1"/>
          <p:nvPr/>
        </p:nvSpPr>
        <p:spPr>
          <a:xfrm rot="2434731">
            <a:off x="4955509" y="3609394"/>
            <a:ext cx="1800000" cy="1800000"/>
          </a:xfrm>
          <a:prstGeom prst="rect">
            <a:avLst/>
          </a:prstGeom>
          <a:noFill/>
        </p:spPr>
        <p:txBody>
          <a:bodyPr wrap="none" lIns="0" tIns="0" rIns="0" bIns="0" rtlCol="0">
            <a:prstTxWarp prst="textArchUp">
              <a:avLst>
                <a:gd name="adj" fmla="val 11433989"/>
              </a:avLst>
            </a:prstTxWarp>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6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Requirements-to-Deploy </a:t>
            </a:r>
          </a:p>
        </p:txBody>
      </p:sp>
      <p:sp>
        <p:nvSpPr>
          <p:cNvPr id="26" name="TextBox 25">
            <a:extLst>
              <a:ext uri="{FF2B5EF4-FFF2-40B4-BE49-F238E27FC236}">
                <a16:creationId xmlns:a16="http://schemas.microsoft.com/office/drawing/2014/main" id="{BB4DAA37-48E8-A94E-91F5-704CF3130789}"/>
              </a:ext>
            </a:extLst>
          </p:cNvPr>
          <p:cNvSpPr txBox="1"/>
          <p:nvPr/>
        </p:nvSpPr>
        <p:spPr>
          <a:xfrm>
            <a:off x="5339548" y="4298787"/>
            <a:ext cx="1075615"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0" i="0" u="none" strike="noStrike" kern="0" cap="none" spc="0" normalizeH="0" baseline="0" noProof="0">
                <a:ln>
                  <a:noFill/>
                </a:ln>
                <a:solidFill>
                  <a:srgbClr val="4FB81C">
                    <a:lumMod val="50000"/>
                  </a:srgbClr>
                </a:solidFill>
                <a:effectLst/>
                <a:uLnTx/>
                <a:uFillTx/>
                <a:latin typeface="BentonSans Bold" panose="02000803000000020004" pitchFamily="2" charset="0"/>
                <a:ea typeface="Arial Unicode MS" pitchFamily="34" charset="-128"/>
                <a:cs typeface="Arial Unicode MS" pitchFamily="34" charset="-128"/>
              </a:rPr>
              <a:t>Enhance</a:t>
            </a:r>
          </a:p>
        </p:txBody>
      </p:sp>
      <p:sp>
        <p:nvSpPr>
          <p:cNvPr id="28" name="TextBox 27">
            <a:extLst>
              <a:ext uri="{FF2B5EF4-FFF2-40B4-BE49-F238E27FC236}">
                <a16:creationId xmlns:a16="http://schemas.microsoft.com/office/drawing/2014/main" id="{E9E6C1D4-71EC-7B49-AA4D-C759571EE27D}"/>
              </a:ext>
            </a:extLst>
          </p:cNvPr>
          <p:cNvSpPr txBox="1"/>
          <p:nvPr/>
        </p:nvSpPr>
        <p:spPr>
          <a:xfrm rot="8065758">
            <a:off x="4390730" y="1899277"/>
            <a:ext cx="4037800" cy="3642673"/>
          </a:xfrm>
          <a:prstGeom prst="rect">
            <a:avLst/>
          </a:prstGeom>
          <a:noFill/>
        </p:spPr>
        <p:txBody>
          <a:bodyPr wrap="none" lIns="0" tIns="0" rIns="0" bIns="0" rtlCol="0">
            <a:prstTxWarp prst="textArchUp">
              <a:avLst/>
            </a:prstTxWarp>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6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Requirements-to-Deploy </a:t>
            </a:r>
          </a:p>
        </p:txBody>
      </p:sp>
      <p:sp>
        <p:nvSpPr>
          <p:cNvPr id="29" name="TextBox 28">
            <a:extLst>
              <a:ext uri="{FF2B5EF4-FFF2-40B4-BE49-F238E27FC236}">
                <a16:creationId xmlns:a16="http://schemas.microsoft.com/office/drawing/2014/main" id="{2A728D52-9270-4148-BBC7-7C2AC925357D}"/>
              </a:ext>
            </a:extLst>
          </p:cNvPr>
          <p:cNvSpPr txBox="1"/>
          <p:nvPr/>
        </p:nvSpPr>
        <p:spPr>
          <a:xfrm rot="21274927">
            <a:off x="4402566" y="1791851"/>
            <a:ext cx="3280879" cy="3384043"/>
          </a:xfrm>
          <a:prstGeom prst="rect">
            <a:avLst/>
          </a:prstGeom>
          <a:noFill/>
        </p:spPr>
        <p:txBody>
          <a:bodyPr spcFirstLastPara="1" wrap="none" lIns="0" tIns="0" rIns="0" bIns="0" numCol="1" rtlCol="0">
            <a:prstTxWarp prst="textArchUp">
              <a:avLst/>
            </a:prstTxWarp>
            <a:spAutoFit/>
          </a:bodyPr>
          <a:lstStyle>
            <a:defPPr>
              <a:defRPr lang="de-DE"/>
            </a:defPPr>
            <a:lvl1pPr fontAlgn="base">
              <a:spcBef>
                <a:spcPts val="600"/>
              </a:spcBef>
              <a:spcAft>
                <a:spcPct val="0"/>
              </a:spcAft>
              <a:buClr>
                <a:srgbClr val="F0AB00"/>
              </a:buClr>
              <a:buSzPct val="80000"/>
              <a:defRPr sz="1600" b="1" kern="0">
                <a:solidFill>
                  <a:schemeClr val="bg1"/>
                </a:solidFill>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6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Detect to Correct </a:t>
            </a:r>
          </a:p>
        </p:txBody>
      </p:sp>
      <p:sp>
        <p:nvSpPr>
          <p:cNvPr id="32" name="RtF">
            <a:extLst>
              <a:ext uri="{FF2B5EF4-FFF2-40B4-BE49-F238E27FC236}">
                <a16:creationId xmlns:a16="http://schemas.microsoft.com/office/drawing/2014/main" id="{5350CB2C-AE07-8142-80C0-31C6F2F9EB76}"/>
              </a:ext>
            </a:extLst>
          </p:cNvPr>
          <p:cNvSpPr txBox="1"/>
          <p:nvPr/>
        </p:nvSpPr>
        <p:spPr>
          <a:xfrm rot="20904891">
            <a:off x="4469846" y="2009535"/>
            <a:ext cx="3280879" cy="3384043"/>
          </a:xfrm>
          <a:prstGeom prst="rect">
            <a:avLst/>
          </a:prstGeom>
          <a:noFill/>
        </p:spPr>
        <p:txBody>
          <a:bodyPr spcFirstLastPara="1" wrap="none" lIns="0" tIns="0" rIns="0" bIns="0" numCol="1" rtlCol="0">
            <a:prstTxWarp prst="textArchDown">
              <a:avLst/>
            </a:prstTxWarp>
            <a:spAutoFit/>
          </a:bodyPr>
          <a:lstStyle>
            <a:defPPr>
              <a:defRPr lang="de-DE"/>
            </a:defPPr>
            <a:lvl1pPr fontAlgn="base">
              <a:spcBef>
                <a:spcPts val="600"/>
              </a:spcBef>
              <a:spcAft>
                <a:spcPct val="0"/>
              </a:spcAft>
              <a:buClr>
                <a:srgbClr val="F0AB00"/>
              </a:buClr>
              <a:buSzPct val="80000"/>
              <a:defRPr sz="1600" b="1" kern="0">
                <a:solidFill>
                  <a:schemeClr val="bg1"/>
                </a:solidFill>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6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Request to Fulfill </a:t>
            </a:r>
          </a:p>
        </p:txBody>
      </p:sp>
      <p:grpSp>
        <p:nvGrpSpPr>
          <p:cNvPr id="46" name="Gruppieren 45">
            <a:extLst>
              <a:ext uri="{FF2B5EF4-FFF2-40B4-BE49-F238E27FC236}">
                <a16:creationId xmlns:a16="http://schemas.microsoft.com/office/drawing/2014/main" id="{D21421DF-B3FE-475A-A1D3-FDDAF27DC9AA}"/>
              </a:ext>
            </a:extLst>
          </p:cNvPr>
          <p:cNvGrpSpPr/>
          <p:nvPr/>
        </p:nvGrpSpPr>
        <p:grpSpPr>
          <a:xfrm>
            <a:off x="9589026" y="4054919"/>
            <a:ext cx="870690" cy="1267995"/>
            <a:chOff x="9589026" y="4054919"/>
            <a:chExt cx="870690" cy="1267995"/>
          </a:xfrm>
        </p:grpSpPr>
        <p:grpSp>
          <p:nvGrpSpPr>
            <p:cNvPr id="31" name="Gruppieren 30">
              <a:extLst>
                <a:ext uri="{FF2B5EF4-FFF2-40B4-BE49-F238E27FC236}">
                  <a16:creationId xmlns:a16="http://schemas.microsoft.com/office/drawing/2014/main" id="{99573006-D2A6-4AB8-91A3-BC64F648060E}"/>
                </a:ext>
              </a:extLst>
            </p:cNvPr>
            <p:cNvGrpSpPr/>
            <p:nvPr/>
          </p:nvGrpSpPr>
          <p:grpSpPr>
            <a:xfrm rot="5400000">
              <a:off x="9265140" y="4410038"/>
              <a:ext cx="1236762" cy="588990"/>
              <a:chOff x="9123562" y="5323224"/>
              <a:chExt cx="1236762" cy="588990"/>
            </a:xfrm>
          </p:grpSpPr>
          <p:sp>
            <p:nvSpPr>
              <p:cNvPr id="27" name="Pfeil: Chevron 26">
                <a:extLst>
                  <a:ext uri="{FF2B5EF4-FFF2-40B4-BE49-F238E27FC236}">
                    <a16:creationId xmlns:a16="http://schemas.microsoft.com/office/drawing/2014/main" id="{4B80BD34-3D93-4CC0-84E9-3FA40F1EB651}"/>
                  </a:ext>
                </a:extLst>
              </p:cNvPr>
              <p:cNvSpPr/>
              <p:nvPr/>
            </p:nvSpPr>
            <p:spPr bwMode="gray">
              <a:xfrm>
                <a:off x="9842739" y="5323224"/>
                <a:ext cx="517585" cy="588990"/>
              </a:xfrm>
              <a:prstGeom prst="chevron">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3" name="Pfeil: Chevron 32">
                <a:extLst>
                  <a:ext uri="{FF2B5EF4-FFF2-40B4-BE49-F238E27FC236}">
                    <a16:creationId xmlns:a16="http://schemas.microsoft.com/office/drawing/2014/main" id="{4F0574BF-27FC-4F07-AE02-1CDCC12982F6}"/>
                  </a:ext>
                </a:extLst>
              </p:cNvPr>
              <p:cNvSpPr/>
              <p:nvPr/>
            </p:nvSpPr>
            <p:spPr bwMode="gray">
              <a:xfrm>
                <a:off x="9498860" y="5323224"/>
                <a:ext cx="517585" cy="588990"/>
              </a:xfrm>
              <a:prstGeom prst="chevron">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4" name="Pfeil: Chevron 33">
                <a:extLst>
                  <a:ext uri="{FF2B5EF4-FFF2-40B4-BE49-F238E27FC236}">
                    <a16:creationId xmlns:a16="http://schemas.microsoft.com/office/drawing/2014/main" id="{86D087FF-8811-44E8-9E38-F8337488A344}"/>
                  </a:ext>
                </a:extLst>
              </p:cNvPr>
              <p:cNvSpPr/>
              <p:nvPr/>
            </p:nvSpPr>
            <p:spPr bwMode="gray">
              <a:xfrm>
                <a:off x="9123562" y="5323224"/>
                <a:ext cx="517585" cy="588990"/>
              </a:xfrm>
              <a:prstGeom prst="chevron">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35" name="Textfeld 34">
              <a:extLst>
                <a:ext uri="{FF2B5EF4-FFF2-40B4-BE49-F238E27FC236}">
                  <a16:creationId xmlns:a16="http://schemas.microsoft.com/office/drawing/2014/main" id="{10428808-9691-4861-A557-BE5E1A5671B1}"/>
                </a:ext>
              </a:extLst>
            </p:cNvPr>
            <p:cNvSpPr txBox="1"/>
            <p:nvPr/>
          </p:nvSpPr>
          <p:spPr>
            <a:xfrm rot="5400000">
              <a:off x="9730830" y="4568361"/>
              <a:ext cx="124232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a:ea typeface="Arial Unicode MS" pitchFamily="34" charset="-128"/>
                  <a:cs typeface="Arial Unicode MS" pitchFamily="34" charset="-128"/>
                </a:rPr>
                <a:t>accelerated by</a:t>
              </a:r>
            </a:p>
          </p:txBody>
        </p:sp>
      </p:grpSp>
      <p:pic>
        <p:nvPicPr>
          <p:cNvPr id="47" name="Picture 11">
            <a:extLst>
              <a:ext uri="{FF2B5EF4-FFF2-40B4-BE49-F238E27FC236}">
                <a16:creationId xmlns:a16="http://schemas.microsoft.com/office/drawing/2014/main" id="{D6114F9A-26B0-422C-B544-2A17B10E471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530666" y="5425615"/>
            <a:ext cx="713606" cy="756000"/>
          </a:xfrm>
          <a:prstGeom prst="rect">
            <a:avLst/>
          </a:prstGeom>
        </p:spPr>
      </p:pic>
      <p:grpSp>
        <p:nvGrpSpPr>
          <p:cNvPr id="49" name="Gruppieren 45">
            <a:extLst>
              <a:ext uri="{FF2B5EF4-FFF2-40B4-BE49-F238E27FC236}">
                <a16:creationId xmlns:a16="http://schemas.microsoft.com/office/drawing/2014/main" id="{AD585EDE-9453-4B8F-BFE7-8B83E2D7A999}"/>
              </a:ext>
            </a:extLst>
          </p:cNvPr>
          <p:cNvGrpSpPr/>
          <p:nvPr/>
        </p:nvGrpSpPr>
        <p:grpSpPr>
          <a:xfrm>
            <a:off x="379931" y="2026164"/>
            <a:ext cx="870690" cy="1267995"/>
            <a:chOff x="9589026" y="4054919"/>
            <a:chExt cx="870690" cy="1267995"/>
          </a:xfrm>
        </p:grpSpPr>
        <p:grpSp>
          <p:nvGrpSpPr>
            <p:cNvPr id="50" name="Gruppieren 30">
              <a:extLst>
                <a:ext uri="{FF2B5EF4-FFF2-40B4-BE49-F238E27FC236}">
                  <a16:creationId xmlns:a16="http://schemas.microsoft.com/office/drawing/2014/main" id="{2AC1EBE6-0C7E-452D-85D9-B2A58C27FDA6}"/>
                </a:ext>
              </a:extLst>
            </p:cNvPr>
            <p:cNvGrpSpPr/>
            <p:nvPr/>
          </p:nvGrpSpPr>
          <p:grpSpPr>
            <a:xfrm rot="5400000">
              <a:off x="9265140" y="4410038"/>
              <a:ext cx="1236762" cy="588990"/>
              <a:chOff x="9123562" y="5323224"/>
              <a:chExt cx="1236762" cy="588990"/>
            </a:xfrm>
          </p:grpSpPr>
          <p:sp>
            <p:nvSpPr>
              <p:cNvPr id="52" name="Pfeil: Chevron 26">
                <a:extLst>
                  <a:ext uri="{FF2B5EF4-FFF2-40B4-BE49-F238E27FC236}">
                    <a16:creationId xmlns:a16="http://schemas.microsoft.com/office/drawing/2014/main" id="{9B843E52-0A0C-44E5-837A-EECE59368A79}"/>
                  </a:ext>
                </a:extLst>
              </p:cNvPr>
              <p:cNvSpPr/>
              <p:nvPr/>
            </p:nvSpPr>
            <p:spPr bwMode="gray">
              <a:xfrm>
                <a:off x="9842739" y="5323224"/>
                <a:ext cx="517585" cy="588990"/>
              </a:xfrm>
              <a:prstGeom prst="chevron">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53" name="Pfeil: Chevron 32">
                <a:extLst>
                  <a:ext uri="{FF2B5EF4-FFF2-40B4-BE49-F238E27FC236}">
                    <a16:creationId xmlns:a16="http://schemas.microsoft.com/office/drawing/2014/main" id="{452749E6-5A49-4A6E-9AB0-18E3DEDA72FD}"/>
                  </a:ext>
                </a:extLst>
              </p:cNvPr>
              <p:cNvSpPr/>
              <p:nvPr/>
            </p:nvSpPr>
            <p:spPr bwMode="gray">
              <a:xfrm>
                <a:off x="9498860" y="5323224"/>
                <a:ext cx="517585" cy="588990"/>
              </a:xfrm>
              <a:prstGeom prst="chevron">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54" name="Pfeil: Chevron 33">
                <a:extLst>
                  <a:ext uri="{FF2B5EF4-FFF2-40B4-BE49-F238E27FC236}">
                    <a16:creationId xmlns:a16="http://schemas.microsoft.com/office/drawing/2014/main" id="{657106F2-A2BF-4246-83A7-D162F7DD4823}"/>
                  </a:ext>
                </a:extLst>
              </p:cNvPr>
              <p:cNvSpPr/>
              <p:nvPr/>
            </p:nvSpPr>
            <p:spPr bwMode="gray">
              <a:xfrm>
                <a:off x="9123562" y="5323224"/>
                <a:ext cx="517585" cy="588990"/>
              </a:xfrm>
              <a:prstGeom prst="chevron">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51" name="Textfeld 34">
              <a:extLst>
                <a:ext uri="{FF2B5EF4-FFF2-40B4-BE49-F238E27FC236}">
                  <a16:creationId xmlns:a16="http://schemas.microsoft.com/office/drawing/2014/main" id="{B6016DAC-C2C3-4D02-9ED4-B921554C34BC}"/>
                </a:ext>
              </a:extLst>
            </p:cNvPr>
            <p:cNvSpPr txBox="1"/>
            <p:nvPr/>
          </p:nvSpPr>
          <p:spPr>
            <a:xfrm rot="5400000">
              <a:off x="9730830" y="4568361"/>
              <a:ext cx="124232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a:ea typeface="Arial Unicode MS" pitchFamily="34" charset="-128"/>
                  <a:cs typeface="Arial Unicode MS" pitchFamily="34" charset="-128"/>
                </a:rPr>
                <a:t>accelerated by</a:t>
              </a:r>
            </a:p>
          </p:txBody>
        </p:sp>
      </p:grpSp>
      <p:pic>
        <p:nvPicPr>
          <p:cNvPr id="55" name="Picture 11">
            <a:extLst>
              <a:ext uri="{FF2B5EF4-FFF2-40B4-BE49-F238E27FC236}">
                <a16:creationId xmlns:a16="http://schemas.microsoft.com/office/drawing/2014/main" id="{F00D6371-5FC7-4C55-BA78-48947DA2C97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21571" y="3396860"/>
            <a:ext cx="713606" cy="756000"/>
          </a:xfrm>
          <a:prstGeom prst="rect">
            <a:avLst/>
          </a:prstGeom>
        </p:spPr>
      </p:pic>
      <p:sp>
        <p:nvSpPr>
          <p:cNvPr id="41" name="Callout: Line 40">
            <a:extLst>
              <a:ext uri="{FF2B5EF4-FFF2-40B4-BE49-F238E27FC236}">
                <a16:creationId xmlns:a16="http://schemas.microsoft.com/office/drawing/2014/main" id="{BF731FDD-3F58-4A05-ABA5-30F4522FAFC4}"/>
              </a:ext>
            </a:extLst>
          </p:cNvPr>
          <p:cNvSpPr/>
          <p:nvPr/>
        </p:nvSpPr>
        <p:spPr bwMode="gray">
          <a:xfrm>
            <a:off x="7150040" y="1006234"/>
            <a:ext cx="3494697" cy="438963"/>
          </a:xfrm>
          <a:prstGeom prst="borderCallout1">
            <a:avLst>
              <a:gd name="adj1" fmla="val 18750"/>
              <a:gd name="adj2" fmla="val -8333"/>
              <a:gd name="adj3" fmla="val 114503"/>
              <a:gd name="adj4" fmla="val -28018"/>
            </a:avLst>
          </a:prstGeom>
          <a:noFill/>
          <a:ln w="25400" algn="ctr">
            <a:solidFill>
              <a:schemeClr val="tx1"/>
            </a:solidFill>
            <a:miter lim="800000"/>
            <a:headEnd/>
            <a:tailEnd/>
          </a:ln>
        </p:spPr>
        <p:txBody>
          <a:bodyPr lIns="90000" tIns="72000" rIns="90000" bIns="72000" rtlCol="0" anchor="ctr"/>
          <a:lstStyle/>
          <a:p>
            <a:pPr lvl="0" algn="ctr" defTabSz="914400" fontAlgn="base">
              <a:spcBef>
                <a:spcPct val="50000"/>
              </a:spcBef>
              <a:spcAft>
                <a:spcPct val="0"/>
              </a:spcAft>
              <a:buClr>
                <a:srgbClr val="F0AB00"/>
              </a:buClr>
              <a:buSzPct val="80000"/>
            </a:pPr>
            <a:r>
              <a:rPr lang="en-GB" sz="900" kern="0">
                <a:solidFill>
                  <a:srgbClr val="000000"/>
                </a:solidFill>
                <a:ea typeface="Arial Unicode MS" pitchFamily="34" charset="-128"/>
                <a:cs typeface="Arial Unicode MS" pitchFamily="34" charset="-128"/>
              </a:rPr>
              <a:t>S/4HANA Conversion Project Support provided with Focused Build SP06 as additional starting point for Requirements-to-Deploy</a:t>
            </a:r>
            <a:endParaRPr lang="de-DE" sz="900" ker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27504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
          <p:cNvSpPr>
            <a:spLocks noGrp="1"/>
          </p:cNvSpPr>
          <p:nvPr>
            <p:ph type="title"/>
          </p:nvPr>
        </p:nvSpPr>
        <p:spPr>
          <a:xfrm>
            <a:off x="505588" y="504001"/>
            <a:ext cx="11186476" cy="646203"/>
          </a:xfrm>
        </p:spPr>
        <p:txBody>
          <a:bodyPr/>
          <a:lstStyle/>
          <a:p>
            <a:r>
              <a:rPr lang="en-US"/>
              <a:t>Enablers for Your Digital Transformation</a:t>
            </a:r>
            <a:br>
              <a:rPr lang="en-US"/>
            </a:br>
            <a:r>
              <a:rPr lang="en-US" sz="1800" b="0">
                <a:solidFill>
                  <a:schemeClr val="accent1"/>
                </a:solidFill>
              </a:rPr>
              <a:t>Focused Build and SAP Solution Manager</a:t>
            </a:r>
          </a:p>
        </p:txBody>
      </p:sp>
      <p:sp>
        <p:nvSpPr>
          <p:cNvPr id="47" name="Text Placeholder 2"/>
          <p:cNvSpPr txBox="1">
            <a:spLocks/>
          </p:cNvSpPr>
          <p:nvPr/>
        </p:nvSpPr>
        <p:spPr>
          <a:xfrm>
            <a:off x="505588" y="4157185"/>
            <a:ext cx="3492347" cy="1972237"/>
          </a:xfrm>
          <a:prstGeom prst="rect">
            <a:avLst/>
          </a:prstGeom>
          <a:scene3d>
            <a:camera prst="orthographicFront"/>
            <a:lightRig rig="threePt" dir="t"/>
          </a:scene3d>
          <a:sp3d>
            <a:bevelT w="152400" h="50800" prst="softRound"/>
          </a:sp3d>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l" defTabSz="1088231" rtl="0" eaLnBrk="1" fontAlgn="auto" latinLnBrk="0" hangingPunct="1">
              <a:lnSpc>
                <a:spcPct val="100000"/>
              </a:lnSpc>
              <a:spcBef>
                <a:spcPts val="1799"/>
              </a:spcBef>
              <a:spcAft>
                <a:spcPts val="0"/>
              </a:spcAft>
              <a:buClr>
                <a:srgbClr val="F0AB00"/>
              </a:buClr>
              <a:buSzPct val="80000"/>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SAP Solution Manager</a:t>
            </a:r>
          </a:p>
          <a:p>
            <a:pPr marL="285750" marR="0" lvl="1" indent="-285750" algn="l" defTabSz="1088231" rtl="0" eaLnBrk="1" fontAlgn="auto" latinLnBrk="0" hangingPunct="1">
              <a:lnSpc>
                <a:spcPct val="100000"/>
              </a:lnSpc>
              <a:spcBef>
                <a:spcPts val="60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Launch page to access latest news and key sources of additional information</a:t>
            </a:r>
          </a:p>
          <a:p>
            <a:pPr marL="285750" marR="0" lvl="1" indent="-285750" algn="l" defTabSz="1088231" rtl="0" eaLnBrk="1" fontAlgn="auto" latinLnBrk="0" hangingPunct="1">
              <a:lnSpc>
                <a:spcPct val="100000"/>
              </a:lnSpc>
              <a:spcBef>
                <a:spcPts val="60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70C0"/>
                </a:solidFill>
                <a:effectLst/>
                <a:uLnTx/>
                <a:uFillTx/>
                <a:latin typeface="Arial Narrow" panose="020B0606020202030204" pitchFamily="34" charset="0"/>
                <a:ea typeface="+mn-ea"/>
                <a:cs typeface="+mn-cs"/>
                <a:hlinkClick r:id="rId3">
                  <a:extLst>
                    <a:ext uri="{A12FA001-AC4F-418D-AE19-62706E023703}">
                      <ahyp:hlinkClr xmlns:ahyp="http://schemas.microsoft.com/office/drawing/2018/hyperlinkcolor" val="tx"/>
                    </a:ext>
                  </a:extLst>
                </a:hlinkClick>
              </a:rPr>
              <a:t>https://support.sap.com/en/alm/solution-manager.html</a:t>
            </a:r>
            <a:endParaRPr kumimoji="0" lang="en-US" sz="1600" b="0" i="0" u="none" strike="noStrike" kern="1200" cap="none" spc="0" normalizeH="0" baseline="0" noProof="0">
              <a:ln>
                <a:noFill/>
              </a:ln>
              <a:solidFill>
                <a:srgbClr val="0070C0"/>
              </a:solidFill>
              <a:effectLst/>
              <a:uLnTx/>
              <a:uFillTx/>
              <a:latin typeface="Arial"/>
              <a:ea typeface="+mn-ea"/>
              <a:cs typeface="+mn-cs"/>
            </a:endParaRPr>
          </a:p>
        </p:txBody>
      </p:sp>
      <p:sp>
        <p:nvSpPr>
          <p:cNvPr id="72" name="Text Placeholder 6"/>
          <p:cNvSpPr txBox="1">
            <a:spLocks/>
          </p:cNvSpPr>
          <p:nvPr/>
        </p:nvSpPr>
        <p:spPr>
          <a:xfrm>
            <a:off x="4184690" y="4126636"/>
            <a:ext cx="3891376" cy="2578587"/>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l" defTabSz="1088231" rtl="0" eaLnBrk="1" fontAlgn="auto" latinLnBrk="0" hangingPunct="1">
              <a:lnSpc>
                <a:spcPct val="100000"/>
              </a:lnSpc>
              <a:spcBef>
                <a:spcPts val="1799"/>
              </a:spcBef>
              <a:spcAft>
                <a:spcPts val="0"/>
              </a:spcAft>
              <a:buClr>
                <a:srgbClr val="F0AB00"/>
              </a:buClr>
              <a:buSzPct val="80000"/>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Media Center and Demo Systems</a:t>
            </a:r>
          </a:p>
          <a:p>
            <a:pPr marL="285750" marR="0" lvl="1" indent="-285750" algn="l" defTabSz="1088231" rtl="0" eaLnBrk="1" fontAlgn="auto" latinLnBrk="0" hangingPunct="1">
              <a:lnSpc>
                <a:spcPct val="100000"/>
              </a:lnSpc>
              <a:spcBef>
                <a:spcPts val="60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Access to Media Centre for presentations, videos, and the demo systems</a:t>
            </a:r>
          </a:p>
          <a:p>
            <a:pPr marL="285750" marR="0" lvl="1" indent="-285750" algn="l" defTabSz="1088231" rtl="0" eaLnBrk="1" fontAlgn="auto" latinLnBrk="0" hangingPunct="1">
              <a:lnSpc>
                <a:spcPct val="100000"/>
              </a:lnSpc>
              <a:spcBef>
                <a:spcPts val="60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70C0"/>
                </a:solidFill>
                <a:effectLst/>
                <a:uLnTx/>
                <a:uFillTx/>
                <a:latin typeface="Arial Narrow" panose="020B0606020202030204" pitchFamily="34" charset="0"/>
                <a:ea typeface="+mn-ea"/>
                <a:cs typeface="+mn-cs"/>
                <a:hlinkClick r:id="rId4">
                  <a:extLst>
                    <a:ext uri="{A12FA001-AC4F-418D-AE19-62706E023703}">
                      <ahyp:hlinkClr xmlns:ahyp="http://schemas.microsoft.com/office/drawing/2018/hyperlinkcolor" val="tx"/>
                    </a:ext>
                  </a:extLst>
                </a:hlinkClick>
              </a:rPr>
              <a:t>https://support.sap.com/en/alm/demo-systems.html</a:t>
            </a:r>
            <a:r>
              <a:rPr kumimoji="0" lang="en-US" sz="1400" b="0" i="0" u="none" strike="noStrike" kern="1200" cap="none" spc="0" normalizeH="0" baseline="0" noProof="0">
                <a:ln>
                  <a:noFill/>
                </a:ln>
                <a:solidFill>
                  <a:srgbClr val="0070C0"/>
                </a:solidFill>
                <a:effectLst/>
                <a:uLnTx/>
                <a:uFillTx/>
                <a:latin typeface="Arial Narrow" panose="020B0606020202030204" pitchFamily="34" charset="0"/>
                <a:ea typeface="+mn-ea"/>
                <a:cs typeface="+mn-cs"/>
              </a:rPr>
              <a:t>    </a:t>
            </a:r>
          </a:p>
          <a:p>
            <a:pPr marL="0" marR="0" lvl="1" indent="0" algn="l" defTabSz="1088231" rtl="0" eaLnBrk="1" fontAlgn="auto" latinLnBrk="0" hangingPunct="1">
              <a:lnSpc>
                <a:spcPct val="100000"/>
              </a:lnSpc>
              <a:spcBef>
                <a:spcPts val="600"/>
              </a:spcBef>
              <a:spcAft>
                <a:spcPts val="0"/>
              </a:spcAft>
              <a:buClr>
                <a:srgbClr val="F0AB00"/>
              </a:buClr>
              <a:buSzPct val="100000"/>
              <a:buFont typeface="Wingdings" pitchFamily="2" charset="2"/>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A2ACD1D0-D399-4C1B-BC02-1C6E99B744B6}"/>
              </a:ext>
            </a:extLst>
          </p:cNvPr>
          <p:cNvPicPr>
            <a:picLocks noChangeAspect="1"/>
          </p:cNvPicPr>
          <p:nvPr/>
        </p:nvPicPr>
        <p:blipFill>
          <a:blip r:embed="rId5"/>
          <a:stretch>
            <a:fillRect/>
          </a:stretch>
        </p:blipFill>
        <p:spPr>
          <a:xfrm>
            <a:off x="4323943" y="1556371"/>
            <a:ext cx="3548032" cy="2412000"/>
          </a:xfrm>
          <a:prstGeom prst="rect">
            <a:avLst/>
          </a:prstGeom>
          <a:ln w="3175">
            <a:solidFill>
              <a:schemeClr val="tx1"/>
            </a:solidFill>
          </a:ln>
        </p:spPr>
      </p:pic>
      <p:pic>
        <p:nvPicPr>
          <p:cNvPr id="9" name="Picture 8">
            <a:extLst>
              <a:ext uri="{FF2B5EF4-FFF2-40B4-BE49-F238E27FC236}">
                <a16:creationId xmlns:a16="http://schemas.microsoft.com/office/drawing/2014/main" id="{54229A70-0AB8-47E9-8F06-BA9156E1A076}"/>
              </a:ext>
            </a:extLst>
          </p:cNvPr>
          <p:cNvPicPr>
            <a:picLocks noChangeAspect="1"/>
          </p:cNvPicPr>
          <p:nvPr/>
        </p:nvPicPr>
        <p:blipFill>
          <a:blip r:embed="rId6"/>
          <a:stretch>
            <a:fillRect/>
          </a:stretch>
        </p:blipFill>
        <p:spPr>
          <a:xfrm>
            <a:off x="8341544" y="1556371"/>
            <a:ext cx="3465585" cy="2412000"/>
          </a:xfrm>
          <a:prstGeom prst="rect">
            <a:avLst/>
          </a:prstGeom>
          <a:ln w="3175">
            <a:solidFill>
              <a:schemeClr val="tx1"/>
            </a:solidFill>
          </a:ln>
        </p:spPr>
      </p:pic>
      <p:pic>
        <p:nvPicPr>
          <p:cNvPr id="11" name="Picture 10">
            <a:extLst>
              <a:ext uri="{FF2B5EF4-FFF2-40B4-BE49-F238E27FC236}">
                <a16:creationId xmlns:a16="http://schemas.microsoft.com/office/drawing/2014/main" id="{C1E18F90-16ED-4E2C-A683-71E3F55491DD}"/>
              </a:ext>
            </a:extLst>
          </p:cNvPr>
          <p:cNvPicPr>
            <a:picLocks noChangeAspect="1"/>
          </p:cNvPicPr>
          <p:nvPr/>
        </p:nvPicPr>
        <p:blipFill>
          <a:blip r:embed="rId7"/>
          <a:stretch>
            <a:fillRect/>
          </a:stretch>
        </p:blipFill>
        <p:spPr>
          <a:xfrm>
            <a:off x="277557" y="1556371"/>
            <a:ext cx="3609866" cy="2412000"/>
          </a:xfrm>
          <a:prstGeom prst="rect">
            <a:avLst/>
          </a:prstGeom>
          <a:ln w="3175">
            <a:solidFill>
              <a:schemeClr val="tx1"/>
            </a:solidFill>
          </a:ln>
        </p:spPr>
      </p:pic>
      <p:sp>
        <p:nvSpPr>
          <p:cNvPr id="19" name="Text Placeholder 6">
            <a:extLst>
              <a:ext uri="{FF2B5EF4-FFF2-40B4-BE49-F238E27FC236}">
                <a16:creationId xmlns:a16="http://schemas.microsoft.com/office/drawing/2014/main" id="{3F59E084-0323-4F41-9F80-318A18AA95C1}"/>
              </a:ext>
            </a:extLst>
          </p:cNvPr>
          <p:cNvSpPr txBox="1">
            <a:spLocks/>
          </p:cNvSpPr>
          <p:nvPr/>
        </p:nvSpPr>
        <p:spPr>
          <a:xfrm>
            <a:off x="8336704" y="4145936"/>
            <a:ext cx="3401249" cy="2578587"/>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l" defTabSz="1088231" rtl="0" eaLnBrk="1" fontAlgn="auto" latinLnBrk="0" hangingPunct="1">
              <a:lnSpc>
                <a:spcPct val="100000"/>
              </a:lnSpc>
              <a:spcBef>
                <a:spcPts val="1799"/>
              </a:spcBef>
              <a:spcAft>
                <a:spcPts val="0"/>
              </a:spcAft>
              <a:buClr>
                <a:srgbClr val="F0AB00"/>
              </a:buClr>
              <a:buSzPct val="80000"/>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Focused Build</a:t>
            </a:r>
          </a:p>
          <a:p>
            <a:pPr marL="285750" marR="0" lvl="1" indent="-285750" algn="l" defTabSz="1088231" rtl="0" eaLnBrk="1" fontAlgn="auto" latinLnBrk="0" hangingPunct="1">
              <a:lnSpc>
                <a:spcPct val="100000"/>
              </a:lnSpc>
              <a:spcBef>
                <a:spcPts val="60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News and content related to ‘Focused Build’ with SAP Solution Manager</a:t>
            </a:r>
          </a:p>
          <a:p>
            <a:pPr marL="285750" marR="0" lvl="1" indent="-285750" algn="l" defTabSz="1088231" rtl="0" eaLnBrk="1" fontAlgn="auto" latinLnBrk="0" hangingPunct="1">
              <a:lnSpc>
                <a:spcPct val="100000"/>
              </a:lnSpc>
              <a:spcBef>
                <a:spcPts val="60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70C0"/>
                </a:solidFill>
                <a:effectLst/>
                <a:uLnTx/>
                <a:uFillTx/>
                <a:latin typeface="Arial Narrow" panose="020B0606020202030204" pitchFamily="34" charset="0"/>
                <a:ea typeface="+mn-ea"/>
                <a:cs typeface="+mn-cs"/>
                <a:hlinkClick r:id="rId8">
                  <a:extLst>
                    <a:ext uri="{A12FA001-AC4F-418D-AE19-62706E023703}">
                      <ahyp:hlinkClr xmlns:ahyp="http://schemas.microsoft.com/office/drawing/2018/hyperlinkcolor" val="tx"/>
                    </a:ext>
                  </a:extLst>
                </a:hlinkClick>
              </a:rPr>
              <a:t>https://support.sap.com/en/alm/focused-solutions/focused-build.html</a:t>
            </a:r>
            <a:r>
              <a:rPr kumimoji="0" lang="en-US" sz="1400" b="0" i="0" u="none" strike="noStrike" kern="1200" cap="none" spc="0" normalizeH="0" baseline="0" noProof="0">
                <a:ln>
                  <a:noFill/>
                </a:ln>
                <a:solidFill>
                  <a:srgbClr val="0070C0"/>
                </a:solidFill>
                <a:effectLst/>
                <a:uLnTx/>
                <a:uFillTx/>
                <a:latin typeface="Arial Narrow" panose="020B0606020202030204" pitchFamily="34" charset="0"/>
                <a:ea typeface="+mn-ea"/>
                <a:cs typeface="+mn-cs"/>
              </a:rPr>
              <a:t>  </a:t>
            </a:r>
            <a:br>
              <a:rPr kumimoji="0" lang="en-US" sz="1400" b="0" i="0" u="none" strike="noStrike" kern="1200" cap="none" spc="0" normalizeH="0" baseline="0" noProof="0">
                <a:ln>
                  <a:noFill/>
                </a:ln>
                <a:solidFill>
                  <a:srgbClr val="000000"/>
                </a:solidFill>
                <a:effectLst/>
                <a:uLnTx/>
                <a:uFillTx/>
                <a:latin typeface="Arial"/>
                <a:ea typeface="+mn-ea"/>
                <a:cs typeface="+mn-cs"/>
              </a:rPr>
            </a:b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pic>
        <p:nvPicPr>
          <p:cNvPr id="22" name="Picture 21">
            <a:extLst>
              <a:ext uri="{FF2B5EF4-FFF2-40B4-BE49-F238E27FC236}">
                <a16:creationId xmlns:a16="http://schemas.microsoft.com/office/drawing/2014/main" id="{CD768C96-E09E-4AF2-AA51-E9C6FEA47AEB}"/>
              </a:ext>
            </a:extLst>
          </p:cNvPr>
          <p:cNvPicPr>
            <a:picLocks noChangeAspect="1"/>
          </p:cNvPicPr>
          <p:nvPr/>
        </p:nvPicPr>
        <p:blipFill>
          <a:blip r:embed="rId9"/>
          <a:stretch>
            <a:fillRect/>
          </a:stretch>
        </p:blipFill>
        <p:spPr>
          <a:xfrm>
            <a:off x="3506085" y="1213898"/>
            <a:ext cx="762676" cy="684945"/>
          </a:xfrm>
          <a:prstGeom prst="rect">
            <a:avLst/>
          </a:prstGeom>
        </p:spPr>
      </p:pic>
      <p:pic>
        <p:nvPicPr>
          <p:cNvPr id="12" name="Picture 11">
            <a:extLst>
              <a:ext uri="{FF2B5EF4-FFF2-40B4-BE49-F238E27FC236}">
                <a16:creationId xmlns:a16="http://schemas.microsoft.com/office/drawing/2014/main" id="{21582291-AF16-4F84-B221-F93B2FA7F409}"/>
              </a:ext>
            </a:extLst>
          </p:cNvPr>
          <p:cNvPicPr>
            <a:picLocks noChangeAspect="1"/>
          </p:cNvPicPr>
          <p:nvPr/>
        </p:nvPicPr>
        <p:blipFill>
          <a:blip r:embed="rId10"/>
          <a:stretch>
            <a:fillRect/>
          </a:stretch>
        </p:blipFill>
        <p:spPr>
          <a:xfrm>
            <a:off x="11340462" y="1123036"/>
            <a:ext cx="933333" cy="866667"/>
          </a:xfrm>
          <a:prstGeom prst="rect">
            <a:avLst/>
          </a:prstGeom>
        </p:spPr>
      </p:pic>
    </p:spTree>
    <p:extLst>
      <p:ext uri="{BB962C8B-B14F-4D97-AF65-F5344CB8AC3E}">
        <p14:creationId xmlns:p14="http://schemas.microsoft.com/office/powerpoint/2010/main" val="788910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a:xfrm>
            <a:off x="504000" y="2905487"/>
            <a:ext cx="5593588" cy="2501010"/>
          </a:xfrm>
        </p:spPr>
        <p:txBody>
          <a:bodyPr/>
          <a:lstStyle/>
          <a:p>
            <a:r>
              <a:rPr lang="en-US"/>
              <a:t>Contact information:</a:t>
            </a:r>
          </a:p>
          <a:p>
            <a:pPr lvl="1"/>
            <a:r>
              <a:rPr lang="en-US" b="1"/>
              <a:t>henrik.zimmermann@sap.com</a:t>
            </a:r>
          </a:p>
          <a:p>
            <a:pPr lvl="1"/>
            <a:r>
              <a:rPr lang="en-US" b="1"/>
              <a:t>reiner.markheiser@sap.com</a:t>
            </a:r>
          </a:p>
          <a:p>
            <a:pPr lvl="1"/>
            <a:r>
              <a:rPr lang="en-US" b="1"/>
              <a:t>joerg.marenk@sap.com</a:t>
            </a:r>
          </a:p>
        </p:txBody>
      </p:sp>
      <p:sp>
        <p:nvSpPr>
          <p:cNvPr id="2" name="Thank you"/>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881851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8927563" y="1622424"/>
            <a:ext cx="2750087" cy="3603171"/>
            <a:chOff x="8925976" y="1467984"/>
            <a:chExt cx="2938784" cy="3757612"/>
          </a:xfrm>
        </p:grpSpPr>
        <p:sp>
          <p:nvSpPr>
            <p:cNvPr id="88" name="Rounded Rectangle 87"/>
            <p:cNvSpPr/>
            <p:nvPr/>
          </p:nvSpPr>
          <p:spPr bwMode="gray">
            <a:xfrm>
              <a:off x="8925976" y="1467984"/>
              <a:ext cx="2938784" cy="3757612"/>
            </a:xfrm>
            <a:prstGeom prst="roundRect">
              <a:avLst>
                <a:gd name="adj" fmla="val 4369"/>
              </a:avLst>
            </a:prstGeom>
            <a:noFill/>
            <a:ln w="28575">
              <a:solidFill>
                <a:schemeClr val="accent1"/>
              </a:solidFill>
              <a:headEnd/>
              <a:tailEnd/>
            </a:ln>
          </p:spPr>
          <p:style>
            <a:lnRef idx="2">
              <a:schemeClr val="accent5"/>
            </a:lnRef>
            <a:fillRef idx="1">
              <a:schemeClr val="lt1"/>
            </a:fillRef>
            <a:effectRef idx="0">
              <a:schemeClr val="accent5"/>
            </a:effectRef>
            <a:fontRef idx="minor">
              <a:schemeClr val="dk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1"/>
                  </a:solidFill>
                  <a:ea typeface="Arial Unicode MS" pitchFamily="34" charset="-128"/>
                  <a:cs typeface="Arial Unicode MS" pitchFamily="34" charset="-128"/>
                </a:rPr>
                <a:t>Project Management</a:t>
              </a:r>
              <a:br>
                <a:rPr lang="en-US" sz="1200" kern="0">
                  <a:solidFill>
                    <a:schemeClr val="accent4">
                      <a:lumMod val="75000"/>
                    </a:schemeClr>
                  </a:solidFill>
                  <a:ea typeface="Arial Unicode MS" pitchFamily="34" charset="-128"/>
                  <a:cs typeface="Arial Unicode MS" pitchFamily="34" charset="-128"/>
                </a:rPr>
              </a:br>
              <a:endParaRPr lang="en-US" sz="1200" kern="0">
                <a:solidFill>
                  <a:schemeClr val="accent4">
                    <a:lumMod val="75000"/>
                  </a:schemeClr>
                </a:solidFill>
                <a:ea typeface="Arial Unicode MS" pitchFamily="34" charset="-128"/>
                <a:cs typeface="Arial Unicode MS" pitchFamily="34" charset="-128"/>
              </a:endParaRPr>
            </a:p>
          </p:txBody>
        </p:sp>
        <p:sp>
          <p:nvSpPr>
            <p:cNvPr id="89" name="Chevron 88"/>
            <p:cNvSpPr/>
            <p:nvPr/>
          </p:nvSpPr>
          <p:spPr bwMode="gray">
            <a:xfrm>
              <a:off x="9994968" y="2917183"/>
              <a:ext cx="1268011" cy="335502"/>
            </a:xfrm>
            <a:prstGeom prst="chevron">
              <a:avLst/>
            </a:prstGeom>
            <a:noFill/>
            <a:ln w="28575">
              <a:solidFill>
                <a:schemeClr val="accent1"/>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36000" tIns="36000" rIns="36000" bIns="36000" rtlCol="0" anchor="ctr"/>
            <a:lstStyle/>
            <a:p>
              <a:pPr algn="ctr" defTabSz="913852" fontAlgn="base">
                <a:spcBef>
                  <a:spcPct val="50000"/>
                </a:spcBef>
                <a:spcAft>
                  <a:spcPct val="0"/>
                </a:spcAft>
                <a:buClr>
                  <a:srgbClr val="F0AB00"/>
                </a:buClr>
                <a:buSzPct val="80000"/>
              </a:pPr>
              <a:r>
                <a:rPr lang="en-US" sz="1100" kern="0">
                  <a:solidFill>
                    <a:schemeClr val="accent1"/>
                  </a:solidFill>
                  <a:ea typeface="Arial Unicode MS" pitchFamily="34" charset="-128"/>
                  <a:cs typeface="Arial Unicode MS" pitchFamily="34" charset="-128"/>
                </a:rPr>
                <a:t>Sprint 1…n</a:t>
              </a:r>
            </a:p>
          </p:txBody>
        </p:sp>
        <p:sp>
          <p:nvSpPr>
            <p:cNvPr id="93" name="Rounded Rectangle 92"/>
            <p:cNvSpPr/>
            <p:nvPr/>
          </p:nvSpPr>
          <p:spPr bwMode="gray">
            <a:xfrm>
              <a:off x="10712801" y="3520265"/>
              <a:ext cx="920135" cy="319137"/>
            </a:xfrm>
            <a:prstGeom prst="roundRect">
              <a:avLst/>
            </a:prstGeom>
            <a:noFill/>
            <a:ln w="28575">
              <a:solidFill>
                <a:schemeClr val="accent1"/>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36000" tIns="36000" rIns="36000" bIns="36000" rtlCol="0" anchor="ctr"/>
            <a:lstStyle/>
            <a:p>
              <a:pPr algn="ctr" defTabSz="913852" fontAlgn="base">
                <a:spcBef>
                  <a:spcPct val="50000"/>
                </a:spcBef>
                <a:spcAft>
                  <a:spcPct val="0"/>
                </a:spcAft>
                <a:buClr>
                  <a:srgbClr val="F0AB00"/>
                </a:buClr>
                <a:buSzPct val="80000"/>
              </a:pPr>
              <a:r>
                <a:rPr lang="en-US" sz="1100" kern="0">
                  <a:solidFill>
                    <a:schemeClr val="accent1"/>
                  </a:solidFill>
                  <a:ea typeface="Arial Unicode MS" pitchFamily="34" charset="-128"/>
                  <a:cs typeface="Arial Unicode MS" pitchFamily="34" charset="-128"/>
                </a:rPr>
                <a:t>Task 1…n</a:t>
              </a:r>
            </a:p>
          </p:txBody>
        </p:sp>
        <p:sp>
          <p:nvSpPr>
            <p:cNvPr id="99" name="Rectangle 98"/>
            <p:cNvSpPr/>
            <p:nvPr/>
          </p:nvSpPr>
          <p:spPr bwMode="gray">
            <a:xfrm>
              <a:off x="9346179" y="2090410"/>
              <a:ext cx="1007588" cy="479669"/>
            </a:xfrm>
            <a:prstGeom prst="rect">
              <a:avLst/>
            </a:prstGeom>
            <a:noFill/>
            <a:ln w="28575">
              <a:solidFill>
                <a:schemeClr val="accent1"/>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89954" tIns="71962" rIns="89954" bIns="71962" rtlCol="0" anchor="ctr"/>
            <a:lstStyle/>
            <a:p>
              <a:pPr algn="ctr" defTabSz="913852" fontAlgn="base">
                <a:spcBef>
                  <a:spcPct val="50000"/>
                </a:spcBef>
                <a:spcAft>
                  <a:spcPct val="0"/>
                </a:spcAft>
                <a:buClr>
                  <a:srgbClr val="F0AB00"/>
                </a:buClr>
                <a:buSzPct val="80000"/>
              </a:pPr>
              <a:r>
                <a:rPr lang="en-US" sz="1100" kern="0">
                  <a:solidFill>
                    <a:schemeClr val="accent1"/>
                  </a:solidFill>
                  <a:ea typeface="Arial Unicode MS" pitchFamily="34" charset="-128"/>
                  <a:cs typeface="Arial Unicode MS" pitchFamily="34" charset="-128"/>
                </a:rPr>
                <a:t>Wave 1</a:t>
              </a:r>
            </a:p>
          </p:txBody>
        </p:sp>
        <p:cxnSp>
          <p:nvCxnSpPr>
            <p:cNvPr id="77" name="Elbow Connector 91"/>
            <p:cNvCxnSpPr>
              <a:stCxn id="89" idx="2"/>
              <a:endCxn id="52" idx="1"/>
            </p:cNvCxnSpPr>
            <p:nvPr/>
          </p:nvCxnSpPr>
          <p:spPr>
            <a:xfrm rot="16200000" flipH="1">
              <a:off x="10173701" y="3624081"/>
              <a:ext cx="921197" cy="178403"/>
            </a:xfrm>
            <a:prstGeom prst="bentConnector2">
              <a:avLst/>
            </a:prstGeom>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cxnSp>
        <p:sp>
          <p:nvSpPr>
            <p:cNvPr id="52" name="Diamond 51"/>
            <p:cNvSpPr/>
            <p:nvPr/>
          </p:nvSpPr>
          <p:spPr bwMode="auto">
            <a:xfrm>
              <a:off x="10723501" y="3962451"/>
              <a:ext cx="972864" cy="422862"/>
            </a:xfrm>
            <a:prstGeom prst="diamond">
              <a:avLst/>
            </a:prstGeom>
            <a:ln w="28575"/>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sz="1200">
                  <a:solidFill>
                    <a:schemeClr val="accent1"/>
                  </a:solidFill>
                </a:rPr>
                <a:t>Milestone</a:t>
              </a:r>
            </a:p>
          </p:txBody>
        </p:sp>
        <p:cxnSp>
          <p:nvCxnSpPr>
            <p:cNvPr id="102" name="Elbow Connector 93"/>
            <p:cNvCxnSpPr>
              <a:stCxn id="89" idx="2"/>
              <a:endCxn id="93" idx="1"/>
            </p:cNvCxnSpPr>
            <p:nvPr/>
          </p:nvCxnSpPr>
          <p:spPr>
            <a:xfrm rot="16200000" flipH="1">
              <a:off x="10415375" y="3382407"/>
              <a:ext cx="427149" cy="167703"/>
            </a:xfrm>
            <a:prstGeom prst="bentConnector2">
              <a:avLst/>
            </a:prstGeom>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cxnSp>
        <p:cxnSp>
          <p:nvCxnSpPr>
            <p:cNvPr id="103" name="Elbow Connector 93"/>
            <p:cNvCxnSpPr>
              <a:stCxn id="99" idx="2"/>
              <a:endCxn id="89" idx="1"/>
            </p:cNvCxnSpPr>
            <p:nvPr/>
          </p:nvCxnSpPr>
          <p:spPr>
            <a:xfrm rot="16200000" flipH="1">
              <a:off x="9748919" y="2671133"/>
              <a:ext cx="514855" cy="312746"/>
            </a:xfrm>
            <a:prstGeom prst="bentConnector2">
              <a:avLst/>
            </a:prstGeom>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cxnSp>
        <p:sp>
          <p:nvSpPr>
            <p:cNvPr id="104" name="Diamond 103"/>
            <p:cNvSpPr/>
            <p:nvPr/>
          </p:nvSpPr>
          <p:spPr bwMode="auto">
            <a:xfrm>
              <a:off x="9953930" y="4385313"/>
              <a:ext cx="972864" cy="422862"/>
            </a:xfrm>
            <a:prstGeom prst="diamond">
              <a:avLst/>
            </a:prstGeom>
            <a:ln w="28575"/>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sz="1200">
                  <a:solidFill>
                    <a:schemeClr val="accent1"/>
                  </a:solidFill>
                </a:rPr>
                <a:t>Q-Gate</a:t>
              </a:r>
            </a:p>
          </p:txBody>
        </p:sp>
        <p:cxnSp>
          <p:nvCxnSpPr>
            <p:cNvPr id="105" name="Elbow Connector 93"/>
            <p:cNvCxnSpPr>
              <a:stCxn id="99" idx="2"/>
              <a:endCxn id="104" idx="1"/>
            </p:cNvCxnSpPr>
            <p:nvPr/>
          </p:nvCxnSpPr>
          <p:spPr>
            <a:xfrm rot="16200000" flipH="1">
              <a:off x="8888619" y="3531432"/>
              <a:ext cx="2026665" cy="103957"/>
            </a:xfrm>
            <a:prstGeom prst="bentConnector2">
              <a:avLst/>
            </a:prstGeom>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cxnSp>
      </p:grpSp>
      <p:sp>
        <p:nvSpPr>
          <p:cNvPr id="65" name="Down Arrow 64"/>
          <p:cNvSpPr/>
          <p:nvPr/>
        </p:nvSpPr>
        <p:spPr bwMode="gray">
          <a:xfrm>
            <a:off x="6630595" y="4007225"/>
            <a:ext cx="369645" cy="1461426"/>
          </a:xfrm>
          <a:prstGeom prst="downArrow">
            <a:avLst>
              <a:gd name="adj1" fmla="val 50000"/>
              <a:gd name="adj2" fmla="val 32641"/>
            </a:avLst>
          </a:prstGeom>
          <a:solidFill>
            <a:schemeClr val="accent4"/>
          </a:solidFill>
          <a:ln w="6350" algn="ctr">
            <a:solidFill>
              <a:schemeClr val="accent4"/>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a:ea typeface="Arial Unicode MS" pitchFamily="34" charset="-128"/>
              <a:cs typeface="Arial Unicode MS" pitchFamily="34" charset="-128"/>
            </a:endParaRPr>
          </a:p>
        </p:txBody>
      </p:sp>
      <p:sp>
        <p:nvSpPr>
          <p:cNvPr id="2" name="Title 1"/>
          <p:cNvSpPr>
            <a:spLocks noGrp="1"/>
          </p:cNvSpPr>
          <p:nvPr>
            <p:ph type="title"/>
          </p:nvPr>
        </p:nvSpPr>
        <p:spPr>
          <a:xfrm>
            <a:off x="504001" y="504000"/>
            <a:ext cx="11186476" cy="369332"/>
          </a:xfrm>
        </p:spPr>
        <p:txBody>
          <a:bodyPr/>
          <a:lstStyle/>
          <a:p>
            <a:r>
              <a:rPr lang="en-US"/>
              <a:t>Focused Build – Architecture Overview and Integration Model</a:t>
            </a:r>
          </a:p>
        </p:txBody>
      </p:sp>
      <p:cxnSp>
        <p:nvCxnSpPr>
          <p:cNvPr id="33" name="Straight Arrow Connector 32"/>
          <p:cNvCxnSpPr/>
          <p:nvPr/>
        </p:nvCxnSpPr>
        <p:spPr>
          <a:xfrm flipV="1">
            <a:off x="3122494" y="2643578"/>
            <a:ext cx="543530" cy="7908"/>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3122494" y="4732600"/>
            <a:ext cx="543530" cy="7908"/>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690739" y="4175315"/>
            <a:ext cx="4811725" cy="1050282"/>
            <a:chOff x="3689151" y="4175314"/>
            <a:chExt cx="4811725" cy="1050282"/>
          </a:xfrm>
        </p:grpSpPr>
        <p:sp>
          <p:nvSpPr>
            <p:cNvPr id="116" name="Rounded Rectangle 115"/>
            <p:cNvSpPr/>
            <p:nvPr/>
          </p:nvSpPr>
          <p:spPr bwMode="gray">
            <a:xfrm>
              <a:off x="3689151" y="4175314"/>
              <a:ext cx="4811725" cy="1050282"/>
            </a:xfrm>
            <a:prstGeom prst="roundRect">
              <a:avLst>
                <a:gd name="adj" fmla="val 4369"/>
              </a:avLst>
            </a:prstGeom>
            <a:solidFill>
              <a:schemeClr val="bg1"/>
            </a:solidFill>
            <a:ln w="28575">
              <a:solidFill>
                <a:schemeClr val="accent3"/>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3"/>
                  </a:solidFill>
                  <a:ea typeface="Arial Unicode MS" pitchFamily="34" charset="-128"/>
                  <a:cs typeface="Arial Unicode MS" pitchFamily="34" charset="-128"/>
                </a:rPr>
                <a:t>Test Suite</a:t>
              </a:r>
            </a:p>
          </p:txBody>
        </p:sp>
        <p:sp>
          <p:nvSpPr>
            <p:cNvPr id="121" name="Rectangle 120"/>
            <p:cNvSpPr/>
            <p:nvPr/>
          </p:nvSpPr>
          <p:spPr bwMode="gray">
            <a:xfrm>
              <a:off x="3918972" y="4568201"/>
              <a:ext cx="4320136" cy="552358"/>
            </a:xfrm>
            <a:prstGeom prst="rect">
              <a:avLst/>
            </a:prstGeom>
            <a:noFill/>
            <a:ln w="28575">
              <a:headEnd/>
              <a:tailEnd/>
            </a:ln>
          </p:spPr>
          <p:style>
            <a:lnRef idx="2">
              <a:schemeClr val="accent3"/>
            </a:lnRef>
            <a:fillRef idx="1">
              <a:schemeClr val="lt1"/>
            </a:fillRef>
            <a:effectRef idx="0">
              <a:schemeClr val="accent3"/>
            </a:effectRef>
            <a:fontRef idx="minor">
              <a:schemeClr val="dk1"/>
            </a:fontRef>
          </p:style>
          <p:txBody>
            <a:bodyPr lIns="89954" tIns="71962" rIns="89954" bIns="71962" rtlCol="0" anchor="ctr"/>
            <a:lstStyle/>
            <a:p>
              <a:pPr defTabSz="913852" fontAlgn="base">
                <a:spcBef>
                  <a:spcPct val="50000"/>
                </a:spcBef>
                <a:spcAft>
                  <a:spcPct val="0"/>
                </a:spcAft>
                <a:buClr>
                  <a:srgbClr val="F0AB00"/>
                </a:buClr>
                <a:buSzPct val="80000"/>
              </a:pPr>
              <a:r>
                <a:rPr lang="en-US" sz="1100" kern="0">
                  <a:solidFill>
                    <a:schemeClr val="accent3"/>
                  </a:solidFill>
                  <a:ea typeface="Arial Unicode MS" pitchFamily="34" charset="-128"/>
                  <a:cs typeface="Arial Unicode MS" pitchFamily="34" charset="-128"/>
                </a:rPr>
                <a:t>Test Plan</a:t>
              </a:r>
            </a:p>
          </p:txBody>
        </p:sp>
        <p:sp>
          <p:nvSpPr>
            <p:cNvPr id="54" name="Chevron 53"/>
            <p:cNvSpPr/>
            <p:nvPr/>
          </p:nvSpPr>
          <p:spPr bwMode="gray">
            <a:xfrm>
              <a:off x="6259492" y="4686022"/>
              <a:ext cx="1519277" cy="335502"/>
            </a:xfrm>
            <a:prstGeom prst="chevron">
              <a:avLst/>
            </a:prstGeom>
            <a:noFill/>
            <a:ln w="28575">
              <a:solidFill>
                <a:schemeClr val="accent3"/>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89954" tIns="71962" rIns="89954" bIns="71962" rtlCol="0" anchor="ctr"/>
            <a:lstStyle/>
            <a:p>
              <a:pPr algn="ctr" defTabSz="913852" fontAlgn="base">
                <a:spcBef>
                  <a:spcPct val="50000"/>
                </a:spcBef>
                <a:spcAft>
                  <a:spcPct val="0"/>
                </a:spcAft>
                <a:buClr>
                  <a:srgbClr val="F0AB00"/>
                </a:buClr>
                <a:buSzPct val="80000"/>
              </a:pPr>
              <a:r>
                <a:rPr lang="en-US" sz="1100" kern="0">
                  <a:solidFill>
                    <a:schemeClr val="accent3"/>
                  </a:solidFill>
                  <a:ea typeface="Arial Unicode MS" pitchFamily="34" charset="-128"/>
                  <a:cs typeface="Arial Unicode MS" pitchFamily="34" charset="-128"/>
                </a:rPr>
                <a:t>Test Package</a:t>
              </a:r>
            </a:p>
          </p:txBody>
        </p:sp>
      </p:grpSp>
      <p:sp>
        <p:nvSpPr>
          <p:cNvPr id="38" name="Down Arrow 37"/>
          <p:cNvSpPr/>
          <p:nvPr/>
        </p:nvSpPr>
        <p:spPr bwMode="gray">
          <a:xfrm>
            <a:off x="1463761" y="5225597"/>
            <a:ext cx="369645" cy="240289"/>
          </a:xfrm>
          <a:prstGeom prst="downArrow">
            <a:avLst/>
          </a:prstGeom>
          <a:solidFill>
            <a:schemeClr val="accent4"/>
          </a:solidFill>
          <a:ln w="6350" algn="ctr">
            <a:solidFill>
              <a:schemeClr val="accent4"/>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a:ea typeface="Arial Unicode MS" pitchFamily="34" charset="-128"/>
              <a:cs typeface="Arial Unicode MS" pitchFamily="34" charset="-128"/>
            </a:endParaRPr>
          </a:p>
        </p:txBody>
      </p:sp>
      <p:sp>
        <p:nvSpPr>
          <p:cNvPr id="63" name="Down Arrow 62"/>
          <p:cNvSpPr/>
          <p:nvPr/>
        </p:nvSpPr>
        <p:spPr bwMode="gray">
          <a:xfrm>
            <a:off x="5072756" y="5237237"/>
            <a:ext cx="369645" cy="240289"/>
          </a:xfrm>
          <a:prstGeom prst="downArrow">
            <a:avLst/>
          </a:prstGeom>
          <a:solidFill>
            <a:schemeClr val="accent4"/>
          </a:solidFill>
          <a:ln w="6350" algn="ctr">
            <a:solidFill>
              <a:schemeClr val="accent4"/>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a:ea typeface="Arial Unicode MS" pitchFamily="34" charset="-128"/>
              <a:cs typeface="Arial Unicode MS" pitchFamily="34" charset="-128"/>
            </a:endParaRPr>
          </a:p>
        </p:txBody>
      </p:sp>
      <p:sp>
        <p:nvSpPr>
          <p:cNvPr id="64" name="Down Arrow 63"/>
          <p:cNvSpPr/>
          <p:nvPr/>
        </p:nvSpPr>
        <p:spPr bwMode="gray">
          <a:xfrm>
            <a:off x="10305339" y="5225597"/>
            <a:ext cx="369645" cy="240289"/>
          </a:xfrm>
          <a:prstGeom prst="downArrow">
            <a:avLst/>
          </a:prstGeom>
          <a:solidFill>
            <a:schemeClr val="accent4"/>
          </a:solidFill>
          <a:ln w="6350" algn="ctr">
            <a:solidFill>
              <a:schemeClr val="accent4"/>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a:ea typeface="Arial Unicode MS" pitchFamily="34" charset="-128"/>
              <a:cs typeface="Arial Unicode MS" pitchFamily="34" charset="-128"/>
            </a:endParaRPr>
          </a:p>
        </p:txBody>
      </p:sp>
      <p:grpSp>
        <p:nvGrpSpPr>
          <p:cNvPr id="42" name="Group 41"/>
          <p:cNvGrpSpPr/>
          <p:nvPr/>
        </p:nvGrpSpPr>
        <p:grpSpPr>
          <a:xfrm>
            <a:off x="504001" y="5477526"/>
            <a:ext cx="11193951" cy="850069"/>
            <a:chOff x="323916" y="5477525"/>
            <a:chExt cx="11542194" cy="850069"/>
          </a:xfrm>
        </p:grpSpPr>
        <p:sp>
          <p:nvSpPr>
            <p:cNvPr id="115" name="Rounded Rectangle 114"/>
            <p:cNvSpPr/>
            <p:nvPr/>
          </p:nvSpPr>
          <p:spPr bwMode="gray">
            <a:xfrm>
              <a:off x="323916" y="5477525"/>
              <a:ext cx="11542194" cy="850069"/>
            </a:xfrm>
            <a:prstGeom prst="roundRect">
              <a:avLst>
                <a:gd name="adj" fmla="val 4369"/>
              </a:avLst>
            </a:prstGeom>
            <a:ln w="28575">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4"/>
                  </a:solidFill>
                  <a:ea typeface="Arial Unicode MS" pitchFamily="34" charset="-128"/>
                  <a:cs typeface="Arial Unicode MS" pitchFamily="34" charset="-128"/>
                </a:rPr>
                <a:t>Solution Readiness Dashboard</a:t>
              </a:r>
            </a:p>
          </p:txBody>
        </p:sp>
        <p:pic>
          <p:nvPicPr>
            <p:cNvPr id="27" name="Picture 26"/>
            <p:cNvPicPr>
              <a:picLocks noChangeAspect="1"/>
            </p:cNvPicPr>
            <p:nvPr/>
          </p:nvPicPr>
          <p:blipFill>
            <a:blip r:embed="rId3"/>
            <a:stretch>
              <a:fillRect/>
            </a:stretch>
          </p:blipFill>
          <p:spPr>
            <a:xfrm>
              <a:off x="8756066" y="5784418"/>
              <a:ext cx="1269986" cy="298346"/>
            </a:xfrm>
            <a:prstGeom prst="rect">
              <a:avLst/>
            </a:prstGeom>
          </p:spPr>
        </p:pic>
        <p:pic>
          <p:nvPicPr>
            <p:cNvPr id="28" name="Picture 27"/>
            <p:cNvPicPr>
              <a:picLocks noChangeAspect="1"/>
            </p:cNvPicPr>
            <p:nvPr/>
          </p:nvPicPr>
          <p:blipFill>
            <a:blip r:embed="rId4"/>
            <a:stretch>
              <a:fillRect/>
            </a:stretch>
          </p:blipFill>
          <p:spPr>
            <a:xfrm>
              <a:off x="5741700" y="5803317"/>
              <a:ext cx="1207306" cy="390937"/>
            </a:xfrm>
            <a:prstGeom prst="rect">
              <a:avLst/>
            </a:prstGeom>
          </p:spPr>
        </p:pic>
        <p:pic>
          <p:nvPicPr>
            <p:cNvPr id="34" name="Picture 33"/>
            <p:cNvPicPr>
              <a:picLocks noChangeAspect="1"/>
            </p:cNvPicPr>
            <p:nvPr/>
          </p:nvPicPr>
          <p:blipFill rotWithShape="1">
            <a:blip r:embed="rId5"/>
            <a:srcRect l="1515"/>
            <a:stretch/>
          </p:blipFill>
          <p:spPr>
            <a:xfrm>
              <a:off x="4212860" y="5784418"/>
              <a:ext cx="1250941" cy="428736"/>
            </a:xfrm>
            <a:prstGeom prst="rect">
              <a:avLst/>
            </a:prstGeom>
          </p:spPr>
        </p:pic>
        <p:pic>
          <p:nvPicPr>
            <p:cNvPr id="36" name="Picture 35"/>
            <p:cNvPicPr>
              <a:picLocks noChangeAspect="1"/>
            </p:cNvPicPr>
            <p:nvPr/>
          </p:nvPicPr>
          <p:blipFill>
            <a:blip r:embed="rId6"/>
            <a:stretch>
              <a:fillRect/>
            </a:stretch>
          </p:blipFill>
          <p:spPr>
            <a:xfrm>
              <a:off x="496391" y="5723841"/>
              <a:ext cx="1303105" cy="441307"/>
            </a:xfrm>
            <a:prstGeom prst="rect">
              <a:avLst/>
            </a:prstGeom>
          </p:spPr>
        </p:pic>
        <p:pic>
          <p:nvPicPr>
            <p:cNvPr id="37" name="Picture 36"/>
            <p:cNvPicPr>
              <a:picLocks noChangeAspect="1"/>
            </p:cNvPicPr>
            <p:nvPr/>
          </p:nvPicPr>
          <p:blipFill>
            <a:blip r:embed="rId7"/>
            <a:stretch>
              <a:fillRect/>
            </a:stretch>
          </p:blipFill>
          <p:spPr>
            <a:xfrm>
              <a:off x="3064165" y="5526635"/>
              <a:ext cx="738262" cy="724154"/>
            </a:xfrm>
            <a:prstGeom prst="rect">
              <a:avLst/>
            </a:prstGeom>
          </p:spPr>
        </p:pic>
        <p:pic>
          <p:nvPicPr>
            <p:cNvPr id="39" name="Picture 38"/>
            <p:cNvPicPr>
              <a:picLocks noChangeAspect="1"/>
            </p:cNvPicPr>
            <p:nvPr/>
          </p:nvPicPr>
          <p:blipFill>
            <a:blip r:embed="rId8"/>
            <a:stretch>
              <a:fillRect/>
            </a:stretch>
          </p:blipFill>
          <p:spPr>
            <a:xfrm>
              <a:off x="7747737" y="5559093"/>
              <a:ext cx="721008" cy="702521"/>
            </a:xfrm>
            <a:prstGeom prst="rect">
              <a:avLst/>
            </a:prstGeom>
          </p:spPr>
        </p:pic>
      </p:grpSp>
      <p:cxnSp>
        <p:nvCxnSpPr>
          <p:cNvPr id="68" name="Straight Arrow Connector 67"/>
          <p:cNvCxnSpPr/>
          <p:nvPr/>
        </p:nvCxnSpPr>
        <p:spPr>
          <a:xfrm>
            <a:off x="8308538" y="4788840"/>
            <a:ext cx="795841" cy="0"/>
          </a:xfrm>
          <a:prstGeom prst="straightConnector1">
            <a:avLst/>
          </a:prstGeom>
          <a:ln w="22225">
            <a:solidFill>
              <a:schemeClr val="bg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60344" y="2145577"/>
            <a:ext cx="2172961" cy="556949"/>
            <a:chOff x="8443882" y="2064086"/>
            <a:chExt cx="2095048" cy="544169"/>
          </a:xfrm>
          <a:solidFill>
            <a:schemeClr val="accent5"/>
          </a:solidFill>
        </p:grpSpPr>
        <p:sp>
          <p:nvSpPr>
            <p:cNvPr id="6" name="Flowchart: Decision 5"/>
            <p:cNvSpPr/>
            <p:nvPr/>
          </p:nvSpPr>
          <p:spPr bwMode="gray">
            <a:xfrm>
              <a:off x="9036166" y="2269489"/>
              <a:ext cx="144016" cy="144016"/>
            </a:xfrm>
            <a:prstGeom prst="flowChartDecision">
              <a:avLst/>
            </a:prstGeom>
            <a:grpFill/>
            <a:ln w="3175" algn="ctr">
              <a:solidFill>
                <a:schemeClr val="accent5"/>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998" kern="0">
                <a:solidFill>
                  <a:srgbClr val="000000"/>
                </a:solidFill>
                <a:ea typeface="Arial Unicode MS" pitchFamily="34" charset="-128"/>
                <a:cs typeface="Arial Unicode MS" pitchFamily="34" charset="-128"/>
              </a:endParaRPr>
            </a:p>
          </p:txBody>
        </p:sp>
        <p:sp>
          <p:nvSpPr>
            <p:cNvPr id="7" name="Rounded Rectangle 6"/>
            <p:cNvSpPr/>
            <p:nvPr/>
          </p:nvSpPr>
          <p:spPr>
            <a:xfrm>
              <a:off x="9330526" y="2064087"/>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sp>
          <p:nvSpPr>
            <p:cNvPr id="8" name="Rounded Rectangle 7"/>
            <p:cNvSpPr/>
            <p:nvPr/>
          </p:nvSpPr>
          <p:spPr>
            <a:xfrm>
              <a:off x="9186542" y="2464255"/>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sp>
          <p:nvSpPr>
            <p:cNvPr id="9" name="Rounded Rectangle 8"/>
            <p:cNvSpPr/>
            <p:nvPr/>
          </p:nvSpPr>
          <p:spPr>
            <a:xfrm>
              <a:off x="9772504" y="2066151"/>
              <a:ext cx="288000" cy="144000"/>
            </a:xfrm>
            <a:prstGeom prst="roundRect">
              <a:avLst>
                <a:gd name="adj" fmla="val 15075"/>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sp>
          <p:nvSpPr>
            <p:cNvPr id="10" name="Rounded Rectangle 9"/>
            <p:cNvSpPr/>
            <p:nvPr/>
          </p:nvSpPr>
          <p:spPr>
            <a:xfrm>
              <a:off x="9546550" y="2464255"/>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cxnSp>
          <p:nvCxnSpPr>
            <p:cNvPr id="11" name="Elbow Connector 10"/>
            <p:cNvCxnSpPr>
              <a:stCxn id="17" idx="3"/>
              <a:endCxn id="6" idx="1"/>
            </p:cNvCxnSpPr>
            <p:nvPr/>
          </p:nvCxnSpPr>
          <p:spPr>
            <a:xfrm>
              <a:off x="8979430" y="2136086"/>
              <a:ext cx="56736" cy="205411"/>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6" idx="0"/>
              <a:endCxn id="7" idx="1"/>
            </p:cNvCxnSpPr>
            <p:nvPr/>
          </p:nvCxnSpPr>
          <p:spPr>
            <a:xfrm rot="5400000" flipH="1" flipV="1">
              <a:off x="9152649" y="2091612"/>
              <a:ext cx="133402" cy="222352"/>
            </a:xfrm>
            <a:prstGeom prst="bentConnector2">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6" idx="2"/>
              <a:endCxn id="8" idx="1"/>
            </p:cNvCxnSpPr>
            <p:nvPr/>
          </p:nvCxnSpPr>
          <p:spPr>
            <a:xfrm rot="16200000" flipH="1">
              <a:off x="9085983" y="2435696"/>
              <a:ext cx="122750" cy="78368"/>
            </a:xfrm>
            <a:prstGeom prst="bentConnector2">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2"/>
              <a:endCxn id="10" idx="0"/>
            </p:cNvCxnSpPr>
            <p:nvPr/>
          </p:nvCxnSpPr>
          <p:spPr>
            <a:xfrm rot="5400000">
              <a:off x="9676475" y="2224226"/>
              <a:ext cx="254104" cy="225954"/>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8" idx="3"/>
            </p:cNvCxnSpPr>
            <p:nvPr/>
          </p:nvCxnSpPr>
          <p:spPr>
            <a:xfrm rot="10800000">
              <a:off x="9474542" y="2536256"/>
              <a:ext cx="383358" cy="1"/>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8691430" y="2464255"/>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sp>
          <p:nvSpPr>
            <p:cNvPr id="17" name="Rounded Rectangle 16"/>
            <p:cNvSpPr/>
            <p:nvPr/>
          </p:nvSpPr>
          <p:spPr>
            <a:xfrm>
              <a:off x="8691430" y="2064086"/>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cxnSp>
          <p:nvCxnSpPr>
            <p:cNvPr id="18" name="Straight Connector 17"/>
            <p:cNvCxnSpPr>
              <a:stCxn id="17" idx="2"/>
              <a:endCxn id="16" idx="0"/>
            </p:cNvCxnSpPr>
            <p:nvPr/>
          </p:nvCxnSpPr>
          <p:spPr>
            <a:xfrm>
              <a:off x="8835430" y="2208086"/>
              <a:ext cx="0" cy="256169"/>
            </a:xfrm>
            <a:prstGeom prst="line">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gray">
            <a:xfrm>
              <a:off x="8443882" y="2064086"/>
              <a:ext cx="144000" cy="144000"/>
            </a:xfrm>
            <a:prstGeom prst="ellipse">
              <a:avLst/>
            </a:prstGeom>
            <a:grpFill/>
            <a:ln w="3175" algn="ctr">
              <a:solidFill>
                <a:schemeClr val="accent5"/>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998" kern="0">
                <a:solidFill>
                  <a:srgbClr val="000000"/>
                </a:solidFill>
                <a:ea typeface="Arial Unicode MS" pitchFamily="34" charset="-128"/>
                <a:cs typeface="Arial Unicode MS" pitchFamily="34" charset="-128"/>
              </a:endParaRPr>
            </a:p>
          </p:txBody>
        </p:sp>
        <p:sp>
          <p:nvSpPr>
            <p:cNvPr id="20" name="Oval 19"/>
            <p:cNvSpPr/>
            <p:nvPr/>
          </p:nvSpPr>
          <p:spPr bwMode="gray">
            <a:xfrm>
              <a:off x="10394930" y="2267019"/>
              <a:ext cx="144000" cy="144000"/>
            </a:xfrm>
            <a:prstGeom prst="ellipse">
              <a:avLst/>
            </a:prstGeom>
            <a:grpFill/>
            <a:ln w="3175" algn="ctr">
              <a:solidFill>
                <a:schemeClr val="accent5"/>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998" kern="0">
                <a:solidFill>
                  <a:srgbClr val="000000"/>
                </a:solidFill>
                <a:ea typeface="Arial Unicode MS" pitchFamily="34" charset="-128"/>
                <a:cs typeface="Arial Unicode MS" pitchFamily="34" charset="-128"/>
              </a:endParaRPr>
            </a:p>
          </p:txBody>
        </p:sp>
        <p:sp>
          <p:nvSpPr>
            <p:cNvPr id="21" name="Flowchart: Decision 20"/>
            <p:cNvSpPr/>
            <p:nvPr/>
          </p:nvSpPr>
          <p:spPr bwMode="gray">
            <a:xfrm>
              <a:off x="10178930" y="2267019"/>
              <a:ext cx="144016" cy="144016"/>
            </a:xfrm>
            <a:prstGeom prst="flowChartDecision">
              <a:avLst/>
            </a:prstGeom>
            <a:grpFill/>
            <a:ln w="3175" algn="ctr">
              <a:solidFill>
                <a:schemeClr val="accent5"/>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998" kern="0">
                <a:solidFill>
                  <a:srgbClr val="000000"/>
                </a:solidFill>
                <a:ea typeface="Arial Unicode MS" pitchFamily="34" charset="-128"/>
                <a:cs typeface="Arial Unicode MS" pitchFamily="34" charset="-128"/>
              </a:endParaRPr>
            </a:p>
          </p:txBody>
        </p:sp>
        <p:cxnSp>
          <p:nvCxnSpPr>
            <p:cNvPr id="22" name="Straight Connector 21"/>
            <p:cNvCxnSpPr>
              <a:stCxn id="19" idx="6"/>
              <a:endCxn id="17" idx="1"/>
            </p:cNvCxnSpPr>
            <p:nvPr/>
          </p:nvCxnSpPr>
          <p:spPr>
            <a:xfrm>
              <a:off x="8587882" y="2136086"/>
              <a:ext cx="103548" cy="0"/>
            </a:xfrm>
            <a:prstGeom prst="line">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9" idx="3"/>
              <a:endCxn id="21" idx="1"/>
            </p:cNvCxnSpPr>
            <p:nvPr/>
          </p:nvCxnSpPr>
          <p:spPr>
            <a:xfrm>
              <a:off x="10060504" y="2138151"/>
              <a:ext cx="118426" cy="200876"/>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2"/>
              <a:endCxn id="21" idx="3"/>
            </p:cNvCxnSpPr>
            <p:nvPr/>
          </p:nvCxnSpPr>
          <p:spPr>
            <a:xfrm flipH="1">
              <a:off x="10322946" y="2339019"/>
              <a:ext cx="71984" cy="8"/>
            </a:xfrm>
            <a:prstGeom prst="line">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1" idx="2"/>
              <a:endCxn id="10" idx="3"/>
            </p:cNvCxnSpPr>
            <p:nvPr/>
          </p:nvCxnSpPr>
          <p:spPr>
            <a:xfrm rot="5400000">
              <a:off x="9980134" y="2265451"/>
              <a:ext cx="125220" cy="416388"/>
            </a:xfrm>
            <a:prstGeom prst="bentConnector2">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014242" y="2768498"/>
            <a:ext cx="1553310" cy="338554"/>
          </a:xfrm>
          <a:prstGeom prst="rect">
            <a:avLst/>
          </a:prstGeom>
          <a:solidFill>
            <a:schemeClr val="bg1"/>
          </a:solidFill>
          <a:ln>
            <a:no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chemeClr val="accent5"/>
                </a:solidFill>
                <a:ea typeface="Arial Unicode MS" pitchFamily="34" charset="-128"/>
                <a:cs typeface="Arial Unicode MS" pitchFamily="34" charset="-128"/>
              </a:rPr>
              <a:t>Process and Application </a:t>
            </a:r>
            <a:br>
              <a:rPr lang="en-US" sz="1100" kern="0">
                <a:solidFill>
                  <a:schemeClr val="accent5"/>
                </a:solidFill>
                <a:ea typeface="Arial Unicode MS" pitchFamily="34" charset="-128"/>
                <a:cs typeface="Arial Unicode MS" pitchFamily="34" charset="-128"/>
              </a:rPr>
            </a:br>
            <a:r>
              <a:rPr lang="en-US" sz="1100" kern="0">
                <a:solidFill>
                  <a:schemeClr val="accent5"/>
                </a:solidFill>
                <a:ea typeface="Arial Unicode MS" pitchFamily="34" charset="-128"/>
                <a:cs typeface="Arial Unicode MS" pitchFamily="34" charset="-128"/>
              </a:rPr>
              <a:t>Landscape</a:t>
            </a:r>
          </a:p>
        </p:txBody>
      </p:sp>
      <p:sp>
        <p:nvSpPr>
          <p:cNvPr id="101" name="Rounded Rectangle 100"/>
          <p:cNvSpPr/>
          <p:nvPr/>
        </p:nvSpPr>
        <p:spPr bwMode="gray">
          <a:xfrm>
            <a:off x="504001" y="1622424"/>
            <a:ext cx="2594138" cy="3603171"/>
          </a:xfrm>
          <a:prstGeom prst="roundRect">
            <a:avLst>
              <a:gd name="adj" fmla="val 4369"/>
            </a:avLst>
          </a:prstGeom>
          <a:ln w="28575">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5"/>
                </a:solidFill>
                <a:ea typeface="Arial Unicode MS" pitchFamily="34" charset="-128"/>
                <a:cs typeface="Arial Unicode MS" pitchFamily="34" charset="-128"/>
              </a:rPr>
              <a:t>Process Management</a:t>
            </a:r>
          </a:p>
        </p:txBody>
      </p:sp>
      <p:sp>
        <p:nvSpPr>
          <p:cNvPr id="119" name="Oval 118"/>
          <p:cNvSpPr/>
          <p:nvPr/>
        </p:nvSpPr>
        <p:spPr bwMode="gray">
          <a:xfrm>
            <a:off x="2292730" y="4389352"/>
            <a:ext cx="363945" cy="363511"/>
          </a:xfrm>
          <a:prstGeom prst="ellipse">
            <a:avLst/>
          </a:prstGeom>
          <a:solidFill>
            <a:schemeClr val="bg1"/>
          </a:solidFill>
          <a:ln w="28575" algn="ctr">
            <a:solidFill>
              <a:schemeClr val="accent5"/>
            </a:solidFill>
            <a:miter lim="800000"/>
            <a:headEnd/>
            <a:tailEnd/>
          </a:ln>
        </p:spPr>
        <p:txBody>
          <a:bodyPr lIns="89954" tIns="71962" rIns="89954" bIns="71962" rtlCol="0" anchor="ctr"/>
          <a:lstStyle/>
          <a:p>
            <a:pPr algn="ctr" defTabSz="914126">
              <a:defRPr/>
            </a:pPr>
            <a:r>
              <a:rPr lang="en-US" sz="1600" kern="0">
                <a:solidFill>
                  <a:schemeClr val="accent5"/>
                </a:solidFill>
                <a:latin typeface="SAP-icons"/>
              </a:rPr>
              <a:t></a:t>
            </a:r>
          </a:p>
        </p:txBody>
      </p:sp>
      <p:sp>
        <p:nvSpPr>
          <p:cNvPr id="120" name="TextBox 119"/>
          <p:cNvSpPr txBox="1"/>
          <p:nvPr/>
        </p:nvSpPr>
        <p:spPr>
          <a:xfrm>
            <a:off x="2075376" y="4806790"/>
            <a:ext cx="713337" cy="169277"/>
          </a:xfrm>
          <a:prstGeom prst="rect">
            <a:avLst/>
          </a:prstGeom>
          <a:solidFill>
            <a:schemeClr val="bg1"/>
          </a:solidFill>
          <a:ln>
            <a:no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chemeClr val="accent5"/>
                </a:solidFill>
                <a:ea typeface="Arial Unicode MS" pitchFamily="34" charset="-128"/>
                <a:cs typeface="Arial Unicode MS" pitchFamily="34" charset="-128"/>
              </a:rPr>
              <a:t>Test Cases</a:t>
            </a:r>
          </a:p>
        </p:txBody>
      </p:sp>
      <p:pic>
        <p:nvPicPr>
          <p:cNvPr id="69" name="Picture 68"/>
          <p:cNvPicPr>
            <a:picLocks noChangeAspect="1"/>
          </p:cNvPicPr>
          <p:nvPr/>
        </p:nvPicPr>
        <p:blipFill>
          <a:blip r:embed="rId9"/>
          <a:stretch>
            <a:fillRect/>
          </a:stretch>
        </p:blipFill>
        <p:spPr>
          <a:xfrm>
            <a:off x="624584" y="4057300"/>
            <a:ext cx="1144436" cy="1028356"/>
          </a:xfrm>
          <a:prstGeom prst="rect">
            <a:avLst/>
          </a:prstGeom>
          <a:ln w="12700">
            <a:noFill/>
          </a:ln>
        </p:spPr>
      </p:pic>
      <p:sp>
        <p:nvSpPr>
          <p:cNvPr id="70" name="TextBox 69"/>
          <p:cNvSpPr txBox="1"/>
          <p:nvPr/>
        </p:nvSpPr>
        <p:spPr>
          <a:xfrm>
            <a:off x="888264" y="3886425"/>
            <a:ext cx="596317" cy="169277"/>
          </a:xfrm>
          <a:prstGeom prst="rect">
            <a:avLst/>
          </a:prstGeom>
          <a:solidFill>
            <a:schemeClr val="bg1"/>
          </a:solidFill>
          <a:ln>
            <a:no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chemeClr val="accent5"/>
                </a:solidFill>
                <a:ea typeface="Arial Unicode MS" pitchFamily="34" charset="-128"/>
                <a:cs typeface="Arial Unicode MS" pitchFamily="34" charset="-128"/>
              </a:rPr>
              <a:t>Branches</a:t>
            </a:r>
          </a:p>
        </p:txBody>
      </p:sp>
      <p:sp>
        <p:nvSpPr>
          <p:cNvPr id="73" name="Oval 72"/>
          <p:cNvSpPr/>
          <p:nvPr/>
        </p:nvSpPr>
        <p:spPr bwMode="gray">
          <a:xfrm>
            <a:off x="2169967" y="3084934"/>
            <a:ext cx="388987" cy="379092"/>
          </a:xfrm>
          <a:prstGeom prst="ellipse">
            <a:avLst/>
          </a:prstGeom>
          <a:solidFill>
            <a:schemeClr val="bg1"/>
          </a:solidFill>
          <a:ln w="28575" algn="ctr">
            <a:solidFill>
              <a:schemeClr val="accent5"/>
            </a:solidFill>
            <a:miter lim="800000"/>
            <a:headEnd/>
            <a:tailEnd/>
          </a:ln>
        </p:spPr>
        <p:txBody>
          <a:bodyPr lIns="89954" tIns="71962" rIns="89954" bIns="71962" rtlCol="0" anchor="ctr"/>
          <a:lstStyle/>
          <a:p>
            <a:pPr algn="ctr" defTabSz="914126">
              <a:defRPr/>
            </a:pPr>
            <a:r>
              <a:rPr lang="en-US" sz="1600" kern="0">
                <a:solidFill>
                  <a:schemeClr val="accent5"/>
                </a:solidFill>
                <a:latin typeface="SAP-icons"/>
              </a:rPr>
              <a:t></a:t>
            </a:r>
          </a:p>
        </p:txBody>
      </p:sp>
      <p:sp>
        <p:nvSpPr>
          <p:cNvPr id="74" name="TextBox 73"/>
          <p:cNvSpPr txBox="1"/>
          <p:nvPr/>
        </p:nvSpPr>
        <p:spPr>
          <a:xfrm>
            <a:off x="1722708" y="3520266"/>
            <a:ext cx="1192323" cy="169233"/>
          </a:xfrm>
          <a:prstGeom prst="rect">
            <a:avLst/>
          </a:prstGeom>
          <a:solidFill>
            <a:schemeClr val="bg1"/>
          </a:solidFill>
          <a:ln>
            <a:no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chemeClr val="accent5"/>
                </a:solidFill>
                <a:ea typeface="Arial Unicode MS" pitchFamily="34" charset="-128"/>
                <a:cs typeface="Arial Unicode MS" pitchFamily="34" charset="-128"/>
              </a:rPr>
              <a:t>Design Documents</a:t>
            </a:r>
          </a:p>
        </p:txBody>
      </p:sp>
      <p:cxnSp>
        <p:nvCxnSpPr>
          <p:cNvPr id="87" name="Straight Arrow Connector 86"/>
          <p:cNvCxnSpPr/>
          <p:nvPr/>
        </p:nvCxnSpPr>
        <p:spPr>
          <a:xfrm>
            <a:off x="8240698" y="3322362"/>
            <a:ext cx="851051" cy="0"/>
          </a:xfrm>
          <a:prstGeom prst="straightConnector1">
            <a:avLst/>
          </a:prstGeom>
          <a:ln w="22225">
            <a:solidFill>
              <a:schemeClr val="bg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a:off x="6822746" y="2643578"/>
            <a:ext cx="2269003" cy="0"/>
          </a:xfrm>
          <a:prstGeom prst="straightConnector1">
            <a:avLst/>
          </a:prstGeom>
          <a:ln w="22225">
            <a:solidFill>
              <a:schemeClr val="bg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3694365" y="1622424"/>
            <a:ext cx="4811725" cy="2373159"/>
            <a:chOff x="3692777" y="1467984"/>
            <a:chExt cx="4811725" cy="2527600"/>
          </a:xfrm>
        </p:grpSpPr>
        <p:grpSp>
          <p:nvGrpSpPr>
            <p:cNvPr id="43" name="Group 42"/>
            <p:cNvGrpSpPr/>
            <p:nvPr/>
          </p:nvGrpSpPr>
          <p:grpSpPr>
            <a:xfrm>
              <a:off x="3692777" y="1467984"/>
              <a:ext cx="4811725" cy="2527600"/>
              <a:chOff x="3692777" y="1467984"/>
              <a:chExt cx="4811725" cy="2527600"/>
            </a:xfrm>
          </p:grpSpPr>
          <p:sp>
            <p:nvSpPr>
              <p:cNvPr id="29" name="Oval 28"/>
              <p:cNvSpPr/>
              <p:nvPr/>
            </p:nvSpPr>
            <p:spPr bwMode="gray">
              <a:xfrm>
                <a:off x="6031145" y="2373720"/>
                <a:ext cx="539718" cy="539718"/>
              </a:xfrm>
              <a:prstGeom prst="ellipse">
                <a:avLst/>
              </a:prstGeom>
              <a:solidFill>
                <a:schemeClr val="bg1"/>
              </a:solidFill>
              <a:ln w="28575" algn="ctr">
                <a:solidFill>
                  <a:srgbClr val="4FB81C"/>
                </a:solidFill>
                <a:miter lim="800000"/>
                <a:headEnd/>
                <a:tailEnd/>
              </a:ln>
            </p:spPr>
            <p:txBody>
              <a:bodyPr lIns="89954" tIns="71962" rIns="89954" bIns="71962" rtlCol="0" anchor="ctr"/>
              <a:lstStyle/>
              <a:p>
                <a:pPr algn="ctr" defTabSz="914126">
                  <a:defRPr/>
                </a:pPr>
                <a:r>
                  <a:rPr lang="en-US" sz="2398" kern="0">
                    <a:solidFill>
                      <a:srgbClr val="4FB81C"/>
                    </a:solidFill>
                    <a:latin typeface="SAP-icons"/>
                  </a:rPr>
                  <a:t></a:t>
                </a:r>
              </a:p>
            </p:txBody>
          </p:sp>
          <p:sp>
            <p:nvSpPr>
              <p:cNvPr id="30" name="TextBox 29"/>
              <p:cNvSpPr txBox="1"/>
              <p:nvPr/>
            </p:nvSpPr>
            <p:spPr>
              <a:xfrm>
                <a:off x="4117877" y="3017141"/>
                <a:ext cx="878446" cy="180293"/>
              </a:xfrm>
              <a:prstGeom prst="rect">
                <a:avLst/>
              </a:prstGeom>
              <a:noFill/>
              <a:ln>
                <a:solidFill>
                  <a:srgbClr val="8F369B"/>
                </a:solidFill>
              </a:ln>
            </p:spPr>
            <p:txBody>
              <a:bodyPr wrap="none" lIns="0" tIns="0" rIns="0" bIns="0" rtlCol="0">
                <a:spAutoFit/>
              </a:bodyPr>
              <a:lstStyle/>
              <a:p>
                <a:pPr defTabSz="914126" fontAlgn="base">
                  <a:spcBef>
                    <a:spcPts val="600"/>
                  </a:spcBef>
                  <a:spcAft>
                    <a:spcPct val="0"/>
                  </a:spcAft>
                  <a:buClr>
                    <a:srgbClr val="F0AB00"/>
                  </a:buClr>
                  <a:buSzPct val="80000"/>
                  <a:defRPr/>
                </a:pPr>
                <a:r>
                  <a:rPr lang="en-US" sz="1100" kern="0">
                    <a:solidFill>
                      <a:srgbClr val="8F369B"/>
                    </a:solidFill>
                    <a:ea typeface="Arial Unicode MS" pitchFamily="34" charset="-128"/>
                    <a:cs typeface="Arial Unicode MS" pitchFamily="34" charset="-128"/>
                  </a:rPr>
                  <a:t>Requirements</a:t>
                </a:r>
              </a:p>
            </p:txBody>
          </p:sp>
          <p:sp>
            <p:nvSpPr>
              <p:cNvPr id="31" name="TextBox 30"/>
              <p:cNvSpPr txBox="1"/>
              <p:nvPr/>
            </p:nvSpPr>
            <p:spPr>
              <a:xfrm>
                <a:off x="5788042" y="3017093"/>
                <a:ext cx="1025922" cy="180293"/>
              </a:xfrm>
              <a:prstGeom prst="rect">
                <a:avLst/>
              </a:prstGeom>
              <a:noFill/>
              <a:ln>
                <a:solidFill>
                  <a:srgbClr val="4FB81C"/>
                </a:solid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rgbClr val="4FB81C"/>
                    </a:solidFill>
                    <a:ea typeface="Arial Unicode MS" pitchFamily="34" charset="-128"/>
                    <a:cs typeface="Arial Unicode MS" pitchFamily="34" charset="-128"/>
                  </a:rPr>
                  <a:t>Work Packages </a:t>
                </a:r>
              </a:p>
            </p:txBody>
          </p:sp>
          <p:cxnSp>
            <p:nvCxnSpPr>
              <p:cNvPr id="32" name="Straight Arrow Connector 31"/>
              <p:cNvCxnSpPr/>
              <p:nvPr/>
            </p:nvCxnSpPr>
            <p:spPr>
              <a:xfrm flipV="1">
                <a:off x="5071168" y="2643578"/>
                <a:ext cx="461360" cy="7908"/>
              </a:xfrm>
              <a:prstGeom prst="straightConnector1">
                <a:avLst/>
              </a:prstGeom>
              <a:ln w="22225">
                <a:solidFill>
                  <a:srgbClr val="4FB81C"/>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Oval 82"/>
              <p:cNvSpPr/>
              <p:nvPr/>
            </p:nvSpPr>
            <p:spPr bwMode="gray">
              <a:xfrm>
                <a:off x="7208019" y="3069248"/>
                <a:ext cx="539718" cy="539718"/>
              </a:xfrm>
              <a:prstGeom prst="ellipse">
                <a:avLst/>
              </a:prstGeom>
              <a:solidFill>
                <a:schemeClr val="bg1"/>
              </a:solidFill>
              <a:ln w="28575" algn="ctr">
                <a:solidFill>
                  <a:srgbClr val="3090D5"/>
                </a:solidFill>
                <a:miter lim="800000"/>
                <a:headEnd/>
                <a:tailEnd/>
              </a:ln>
            </p:spPr>
            <p:txBody>
              <a:bodyPr lIns="89954" tIns="71962" rIns="89954" bIns="71962" rtlCol="0" anchor="ctr"/>
              <a:lstStyle/>
              <a:p>
                <a:pPr algn="ctr" defTabSz="914126">
                  <a:defRPr/>
                </a:pPr>
                <a:r>
                  <a:rPr lang="en-US" sz="2400">
                    <a:solidFill>
                      <a:srgbClr val="0076CB"/>
                    </a:solidFill>
                    <a:latin typeface="SAP-icons" panose="02000503000000000000" pitchFamily="2" charset="0"/>
                  </a:rPr>
                  <a:t></a:t>
                </a:r>
                <a:endParaRPr lang="en-US" sz="2400">
                  <a:solidFill>
                    <a:srgbClr val="0076CB"/>
                  </a:solidFill>
                  <a:latin typeface="SAP-icons"/>
                </a:endParaRPr>
              </a:p>
            </p:txBody>
          </p:sp>
          <p:sp>
            <p:nvSpPr>
              <p:cNvPr id="84" name="TextBox 83"/>
              <p:cNvSpPr txBox="1"/>
              <p:nvPr/>
            </p:nvSpPr>
            <p:spPr>
              <a:xfrm>
                <a:off x="7156534" y="3676232"/>
                <a:ext cx="748603" cy="180293"/>
              </a:xfrm>
              <a:prstGeom prst="rect">
                <a:avLst/>
              </a:prstGeom>
              <a:noFill/>
              <a:ln>
                <a:solidFill>
                  <a:srgbClr val="3090D5"/>
                </a:solid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rgbClr val="0076CB"/>
                    </a:solidFill>
                    <a:ea typeface="Arial Unicode MS" pitchFamily="34" charset="-128"/>
                    <a:cs typeface="Arial Unicode MS" pitchFamily="34" charset="-128"/>
                  </a:rPr>
                  <a:t>Work Items </a:t>
                </a:r>
              </a:p>
            </p:txBody>
          </p:sp>
          <p:sp>
            <p:nvSpPr>
              <p:cNvPr id="100" name="Rounded Rectangle 99"/>
              <p:cNvSpPr/>
              <p:nvPr/>
            </p:nvSpPr>
            <p:spPr bwMode="gray">
              <a:xfrm>
                <a:off x="3692777" y="1467984"/>
                <a:ext cx="4811725" cy="2527600"/>
              </a:xfrm>
              <a:prstGeom prst="roundRect">
                <a:avLst>
                  <a:gd name="adj" fmla="val 4369"/>
                </a:avLst>
              </a:prstGeom>
              <a:ln w="28575">
                <a:solidFill>
                  <a:srgbClr val="4FB81C"/>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3"/>
                    </a:solidFill>
                    <a:ea typeface="Arial Unicode MS" pitchFamily="34" charset="-128"/>
                    <a:cs typeface="Arial Unicode MS" pitchFamily="34" charset="-128"/>
                  </a:rPr>
                  <a:t>Requirements / Work Packages / Work Items</a:t>
                </a:r>
              </a:p>
            </p:txBody>
          </p:sp>
          <p:cxnSp>
            <p:nvCxnSpPr>
              <p:cNvPr id="113" name="Straight Arrow Connector 112"/>
              <p:cNvCxnSpPr/>
              <p:nvPr/>
            </p:nvCxnSpPr>
            <p:spPr>
              <a:xfrm>
                <a:off x="6821158" y="2812069"/>
                <a:ext cx="298614" cy="250785"/>
              </a:xfrm>
              <a:prstGeom prst="straightConnector1">
                <a:avLst/>
              </a:prstGeom>
              <a:ln w="22225">
                <a:solidFill>
                  <a:srgbClr val="4FB81C"/>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Oval 75"/>
            <p:cNvSpPr>
              <a:spLocks noChangeAspect="1"/>
            </p:cNvSpPr>
            <p:nvPr/>
          </p:nvSpPr>
          <p:spPr bwMode="gray">
            <a:xfrm>
              <a:off x="4280873" y="2345182"/>
              <a:ext cx="540000" cy="540000"/>
            </a:xfrm>
            <a:prstGeom prst="ellipse">
              <a:avLst/>
            </a:prstGeom>
            <a:solidFill>
              <a:schemeClr val="bg1"/>
            </a:solidFill>
            <a:ln w="28575" algn="ctr">
              <a:solidFill>
                <a:srgbClr val="8F369B"/>
              </a:solidFill>
              <a:miter lim="800000"/>
              <a:headEnd/>
              <a:tailEnd/>
            </a:ln>
          </p:spPr>
          <p:txBody>
            <a:bodyPr lIns="90021" tIns="72017" rIns="90021" bIns="72017" rtlCol="0" anchor="ctr"/>
            <a:lstStyle/>
            <a:p>
              <a:pPr algn="ctr" defTabSz="914583"/>
              <a:r>
                <a:rPr lang="en-US" sz="2400">
                  <a:solidFill>
                    <a:srgbClr val="8F369B"/>
                  </a:solidFill>
                  <a:latin typeface="SAP-icons"/>
                </a:rPr>
                <a:t></a:t>
              </a:r>
            </a:p>
          </p:txBody>
        </p:sp>
      </p:grpSp>
      <p:cxnSp>
        <p:nvCxnSpPr>
          <p:cNvPr id="47" name="Connector: Curved 46"/>
          <p:cNvCxnSpPr/>
          <p:nvPr/>
        </p:nvCxnSpPr>
        <p:spPr>
          <a:xfrm rot="10800000">
            <a:off x="2828447" y="3333774"/>
            <a:ext cx="2298280" cy="174851"/>
          </a:xfrm>
          <a:prstGeom prst="curvedConnector3">
            <a:avLst>
              <a:gd name="adj1" fmla="val 50000"/>
            </a:avLst>
          </a:prstGeom>
          <a:ln w="19050">
            <a:solidFill>
              <a:schemeClr val="accent5"/>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p:cNvCxnSpPr/>
          <p:nvPr/>
        </p:nvCxnSpPr>
        <p:spPr>
          <a:xfrm rot="10800000" flipV="1">
            <a:off x="2765665" y="3661025"/>
            <a:ext cx="2513463" cy="934719"/>
          </a:xfrm>
          <a:prstGeom prst="curvedConnector3">
            <a:avLst>
              <a:gd name="adj1" fmla="val 50000"/>
            </a:avLst>
          </a:prstGeom>
          <a:ln w="19050">
            <a:solidFill>
              <a:schemeClr val="accent5"/>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14"/>
          <p:cNvSpPr/>
          <p:nvPr/>
        </p:nvSpPr>
        <p:spPr bwMode="gray">
          <a:xfrm>
            <a:off x="474816" y="940245"/>
            <a:ext cx="11243569" cy="551617"/>
          </a:xfrm>
          <a:prstGeom prst="roundRect">
            <a:avLst>
              <a:gd name="adj" fmla="val 4369"/>
            </a:avLst>
          </a:prstGeom>
          <a:ln w="28575">
            <a:solidFill>
              <a:schemeClr val="accent3">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3">
                    <a:lumMod val="50000"/>
                  </a:schemeClr>
                </a:solidFill>
                <a:ea typeface="Arial Unicode MS" pitchFamily="34" charset="-128"/>
                <a:cs typeface="Arial Unicode MS" pitchFamily="34" charset="-128"/>
              </a:rPr>
              <a:t>Release Management</a:t>
            </a:r>
          </a:p>
        </p:txBody>
      </p:sp>
      <p:sp>
        <p:nvSpPr>
          <p:cNvPr id="3" name="TextBox 2"/>
          <p:cNvSpPr txBox="1"/>
          <p:nvPr/>
        </p:nvSpPr>
        <p:spPr>
          <a:xfrm>
            <a:off x="9320785" y="1255142"/>
            <a:ext cx="1652697"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a:solidFill>
                  <a:schemeClr val="accent3">
                    <a:lumMod val="50000"/>
                  </a:schemeClr>
                </a:solidFill>
                <a:ea typeface="Arial Unicode MS" pitchFamily="34" charset="-128"/>
                <a:cs typeface="Arial Unicode MS" pitchFamily="34" charset="-128"/>
              </a:rPr>
              <a:t>Release Number and Cycle</a:t>
            </a:r>
          </a:p>
        </p:txBody>
      </p:sp>
      <p:sp>
        <p:nvSpPr>
          <p:cNvPr id="246" name="TextBox 245"/>
          <p:cNvSpPr txBox="1"/>
          <p:nvPr/>
        </p:nvSpPr>
        <p:spPr>
          <a:xfrm>
            <a:off x="959038" y="1248307"/>
            <a:ext cx="1646285"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a:solidFill>
                  <a:schemeClr val="accent3">
                    <a:lumMod val="50000"/>
                  </a:schemeClr>
                </a:solidFill>
                <a:ea typeface="Arial Unicode MS" pitchFamily="34" charset="-128"/>
                <a:cs typeface="Arial Unicode MS" pitchFamily="34" charset="-128"/>
              </a:rPr>
              <a:t>Change Control Landscape</a:t>
            </a:r>
          </a:p>
        </p:txBody>
      </p:sp>
      <p:cxnSp>
        <p:nvCxnSpPr>
          <p:cNvPr id="81" name="Straight Arrow Connector 80">
            <a:extLst>
              <a:ext uri="{FF2B5EF4-FFF2-40B4-BE49-F238E27FC236}">
                <a16:creationId xmlns:a16="http://schemas.microsoft.com/office/drawing/2014/main" id="{B3BA4C6D-9B24-47AD-BF60-00E8D67598F9}"/>
              </a:ext>
            </a:extLst>
          </p:cNvPr>
          <p:cNvCxnSpPr>
            <a:cxnSpLocks/>
          </p:cNvCxnSpPr>
          <p:nvPr/>
        </p:nvCxnSpPr>
        <p:spPr>
          <a:xfrm>
            <a:off x="6461256" y="3333771"/>
            <a:ext cx="169339" cy="1086077"/>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1307ABAE-2C93-4285-9387-6C245BCE51FB}"/>
              </a:ext>
            </a:extLst>
          </p:cNvPr>
          <p:cNvPicPr>
            <a:picLocks noChangeAspect="1"/>
          </p:cNvPicPr>
          <p:nvPr/>
        </p:nvPicPr>
        <p:blipFill rotWithShape="1">
          <a:blip r:embed="rId10"/>
          <a:srcRect l="6887" t="16528" r="12891" b="8278"/>
          <a:stretch/>
        </p:blipFill>
        <p:spPr>
          <a:xfrm>
            <a:off x="10314196" y="5544268"/>
            <a:ext cx="715988" cy="706522"/>
          </a:xfrm>
          <a:prstGeom prst="rect">
            <a:avLst/>
          </a:prstGeom>
          <a:effectLst/>
        </p:spPr>
      </p:pic>
    </p:spTree>
    <p:extLst>
      <p:ext uri="{BB962C8B-B14F-4D97-AF65-F5344CB8AC3E}">
        <p14:creationId xmlns:p14="http://schemas.microsoft.com/office/powerpoint/2010/main" val="174680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up)">
                                      <p:cBhvr>
                                        <p:cTn id="11" dur="500"/>
                                        <p:tgtEl>
                                          <p:spTgt spid="6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up)">
                                      <p:cBhvr>
                                        <p:cTn id="17" dur="500"/>
                                        <p:tgtEl>
                                          <p:spTgt spid="64"/>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up)">
                                      <p:cBhvr>
                                        <p:cTn id="21" dur="500"/>
                                        <p:tgtEl>
                                          <p:spTgt spid="42"/>
                                        </p:tgtEl>
                                      </p:cBhvr>
                                    </p:animEffect>
                                  </p:childTnLst>
                                </p:cTn>
                              </p:par>
                              <p:par>
                                <p:cTn id="22" presetID="1"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38" grpId="0" animBg="1"/>
      <p:bldP spid="63" grpId="0" animBg="1"/>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44F5CF-3E87-4FF1-A27A-3FED5154454F}"/>
              </a:ext>
            </a:extLst>
          </p:cNvPr>
          <p:cNvSpPr>
            <a:spLocks noGrp="1"/>
          </p:cNvSpPr>
          <p:nvPr>
            <p:ph type="title"/>
          </p:nvPr>
        </p:nvSpPr>
        <p:spPr/>
        <p:txBody>
          <a:bodyPr/>
          <a:lstStyle/>
          <a:p>
            <a:r>
              <a:rPr lang="en-GB"/>
              <a:t>The Way to S/4HANA - Greenfield or Brownfield?</a:t>
            </a:r>
            <a:endParaRPr lang="de-DE"/>
          </a:p>
        </p:txBody>
      </p:sp>
      <p:sp>
        <p:nvSpPr>
          <p:cNvPr id="4" name="Rectangle 3">
            <a:extLst>
              <a:ext uri="{FF2B5EF4-FFF2-40B4-BE49-F238E27FC236}">
                <a16:creationId xmlns:a16="http://schemas.microsoft.com/office/drawing/2014/main" id="{E1C40F01-1003-4A9F-BCB7-85C1FC942B71}"/>
              </a:ext>
            </a:extLst>
          </p:cNvPr>
          <p:cNvSpPr/>
          <p:nvPr/>
        </p:nvSpPr>
        <p:spPr bwMode="gray">
          <a:xfrm>
            <a:off x="792190" y="2137635"/>
            <a:ext cx="3306844" cy="2834934"/>
          </a:xfrm>
          <a:prstGeom prst="rect">
            <a:avLst/>
          </a:prstGeom>
          <a:noFill/>
          <a:ln w="25400" algn="ctr">
            <a:solidFill>
              <a:schemeClr val="tx1"/>
            </a:solidFill>
            <a:miter lim="800000"/>
            <a:headEnd/>
            <a:tailEnd/>
          </a:ln>
        </p:spPr>
        <p:txBody>
          <a:bodyPr lIns="90000" tIns="72000" rIns="90000" bIns="72000" rtlCol="0" anchor="ctr"/>
          <a:lstStyle/>
          <a:p>
            <a:pPr algn="ctr">
              <a:spcBef>
                <a:spcPts val="600"/>
              </a:spcBef>
            </a:pPr>
            <a:r>
              <a:rPr lang="en-GB" sz="1800" kern="0">
                <a:solidFill>
                  <a:schemeClr val="accent3"/>
                </a:solidFill>
                <a:ea typeface="Arial Unicode MS" pitchFamily="34" charset="-128"/>
                <a:cs typeface="Arial Unicode MS" pitchFamily="34" charset="-128"/>
              </a:rPr>
              <a:t>Greenfield</a:t>
            </a:r>
            <a:endParaRPr lang="en-GB" sz="1400" kern="0">
              <a:solidFill>
                <a:schemeClr val="accent3"/>
              </a:solidFill>
              <a:ea typeface="Arial Unicode MS" pitchFamily="34" charset="-128"/>
              <a:cs typeface="Arial Unicode MS" pitchFamily="34" charset="-128"/>
            </a:endParaRPr>
          </a:p>
          <a:p>
            <a:pPr algn="ctr">
              <a:spcBef>
                <a:spcPts val="600"/>
              </a:spcBef>
            </a:pPr>
            <a:r>
              <a:rPr lang="en-GB" sz="1400" kern="0">
                <a:solidFill>
                  <a:schemeClr val="accent3"/>
                </a:solidFill>
                <a:ea typeface="Arial Unicode MS" pitchFamily="34" charset="-128"/>
                <a:cs typeface="Arial Unicode MS" pitchFamily="34" charset="-128"/>
              </a:rPr>
              <a:t> </a:t>
            </a:r>
            <a:r>
              <a:rPr lang="en-US" sz="1400"/>
              <a:t>With a new implementation, you build a new SAP S/4HANA system. </a:t>
            </a:r>
          </a:p>
          <a:p>
            <a:pPr algn="ctr">
              <a:spcBef>
                <a:spcPts val="600"/>
              </a:spcBef>
            </a:pPr>
            <a:r>
              <a:rPr lang="en-US" sz="1400"/>
              <a:t>Either you cut over to the new system (the so-called “big bang” scenario) </a:t>
            </a:r>
          </a:p>
          <a:p>
            <a:pPr algn="ctr">
              <a:spcBef>
                <a:spcPts val="600"/>
              </a:spcBef>
            </a:pPr>
            <a:r>
              <a:rPr lang="en-US" sz="1400"/>
              <a:t>or</a:t>
            </a:r>
          </a:p>
          <a:p>
            <a:pPr algn="ctr">
              <a:spcBef>
                <a:spcPts val="600"/>
              </a:spcBef>
            </a:pPr>
            <a:r>
              <a:rPr lang="en-US" sz="1400"/>
              <a:t>you migrate the individual business units sequentially from your legacy SAP ERP application to the new system (“a phased rollout”).</a:t>
            </a:r>
            <a:endParaRPr kumimoji="0" lang="de-DE" sz="11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767431DE-9662-4E4A-9AFD-68B5F52B205A}"/>
              </a:ext>
            </a:extLst>
          </p:cNvPr>
          <p:cNvSpPr/>
          <p:nvPr/>
        </p:nvSpPr>
        <p:spPr bwMode="gray">
          <a:xfrm>
            <a:off x="7305081" y="2137635"/>
            <a:ext cx="3306844" cy="2834934"/>
          </a:xfrm>
          <a:prstGeom prst="rect">
            <a:avLst/>
          </a:prstGeom>
          <a:noFill/>
          <a:ln w="25400" algn="ctr">
            <a:solidFill>
              <a:schemeClr val="tx1"/>
            </a:solidFill>
            <a:miter lim="800000"/>
            <a:headEnd/>
            <a:tailEnd/>
          </a:ln>
        </p:spPr>
        <p:txBody>
          <a:bodyPr lIns="90000" tIns="72000" rIns="90000" bIns="72000" rtlCol="0" anchor="ctr"/>
          <a:lstStyle/>
          <a:p>
            <a:pPr algn="ctr">
              <a:spcBef>
                <a:spcPts val="600"/>
              </a:spcBef>
            </a:pPr>
            <a:r>
              <a:rPr lang="en-GB" sz="1800" kern="0">
                <a:solidFill>
                  <a:schemeClr val="accent3"/>
                </a:solidFill>
                <a:ea typeface="Arial Unicode MS" pitchFamily="34" charset="-128"/>
                <a:cs typeface="Arial Unicode MS" pitchFamily="34" charset="-128"/>
              </a:rPr>
              <a:t>Brownfield</a:t>
            </a:r>
            <a:endParaRPr lang="en-GB" sz="1400" kern="0">
              <a:solidFill>
                <a:schemeClr val="accent3"/>
              </a:solidFill>
              <a:ea typeface="Arial Unicode MS" pitchFamily="34" charset="-128"/>
              <a:cs typeface="Arial Unicode MS" pitchFamily="34" charset="-128"/>
            </a:endParaRPr>
          </a:p>
          <a:p>
            <a:pPr algn="ctr">
              <a:spcBef>
                <a:spcPts val="600"/>
              </a:spcBef>
            </a:pPr>
            <a:r>
              <a:rPr lang="en-US" sz="1400"/>
              <a:t>With a system conversion, you turn your existing SAP ERP system into an SAP S/4HANA system. </a:t>
            </a:r>
          </a:p>
          <a:p>
            <a:pPr algn="ctr">
              <a:spcBef>
                <a:spcPts val="600"/>
              </a:spcBef>
            </a:pPr>
            <a:r>
              <a:rPr lang="en-US" sz="1400"/>
              <a:t>Technically, the system conversion is a one-step procedure with a single downtime.</a:t>
            </a:r>
          </a:p>
          <a:p>
            <a:pPr algn="ctr"/>
            <a:endParaRPr lang="en-US" sz="1400"/>
          </a:p>
          <a:p>
            <a:pPr algn="ctr"/>
            <a:endParaRPr lang="en-US" sz="1400"/>
          </a:p>
          <a:p>
            <a:pPr marR="0" algn="ctr" defTabSz="914400" eaLnBrk="1" fontAlgn="base" latinLnBrk="0" hangingPunct="1">
              <a:lnSpc>
                <a:spcPct val="100000"/>
              </a:lnSpc>
              <a:spcBef>
                <a:spcPct val="50000"/>
              </a:spcBef>
              <a:spcAft>
                <a:spcPct val="0"/>
              </a:spcAft>
              <a:buClr>
                <a:srgbClr val="F0AB00"/>
              </a:buClr>
              <a:buSzPct val="80000"/>
              <a:tabLst/>
            </a:pPr>
            <a:endParaRPr kumimoji="0" lang="de-DE" sz="12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304005D3-1495-4AC6-B1AE-E0AB771A4C4A}"/>
              </a:ext>
            </a:extLst>
          </p:cNvPr>
          <p:cNvSpPr txBox="1"/>
          <p:nvPr/>
        </p:nvSpPr>
        <p:spPr>
          <a:xfrm>
            <a:off x="1352126" y="5745857"/>
            <a:ext cx="869986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sz="1800" kern="0">
                <a:ea typeface="Arial Unicode MS" pitchFamily="34" charset="-128"/>
                <a:cs typeface="Arial Unicode MS" pitchFamily="34" charset="-128"/>
              </a:rPr>
              <a:t>95% of all customers decide for one of these both options.</a:t>
            </a:r>
            <a:endParaRPr lang="de-DE" sz="1800" kern="0" err="1">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92CDD008-EAEF-4786-9979-FCE3F05BBE8E}"/>
              </a:ext>
            </a:extLst>
          </p:cNvPr>
          <p:cNvPicPr>
            <a:picLocks noChangeAspect="1"/>
          </p:cNvPicPr>
          <p:nvPr/>
        </p:nvPicPr>
        <p:blipFill>
          <a:blip r:embed="rId3"/>
          <a:stretch>
            <a:fillRect/>
          </a:stretch>
        </p:blipFill>
        <p:spPr>
          <a:xfrm>
            <a:off x="4802058" y="2655102"/>
            <a:ext cx="1800000" cy="1800000"/>
          </a:xfrm>
          <a:prstGeom prst="rect">
            <a:avLst/>
          </a:prstGeom>
        </p:spPr>
      </p:pic>
    </p:spTree>
    <p:extLst>
      <p:ext uri="{BB962C8B-B14F-4D97-AF65-F5344CB8AC3E}">
        <p14:creationId xmlns:p14="http://schemas.microsoft.com/office/powerpoint/2010/main" val="273086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677108"/>
          </a:xfrm>
        </p:spPr>
        <p:txBody>
          <a:bodyPr/>
          <a:lstStyle/>
          <a:p>
            <a:r>
              <a:rPr lang="en-US"/>
              <a:t>How to start Greenfield Projects: Use SAPs Predefined Content </a:t>
            </a:r>
            <a:br>
              <a:rPr lang="en-US"/>
            </a:br>
            <a:r>
              <a:rPr lang="en-US" sz="2000" b="0"/>
              <a:t>Model Company and Best Practices</a:t>
            </a:r>
          </a:p>
        </p:txBody>
      </p:sp>
      <p:sp>
        <p:nvSpPr>
          <p:cNvPr id="5" name="Rounded Rectangle 4"/>
          <p:cNvSpPr/>
          <p:nvPr/>
        </p:nvSpPr>
        <p:spPr bwMode="gray">
          <a:xfrm>
            <a:off x="325504" y="1664954"/>
            <a:ext cx="3404778" cy="3281490"/>
          </a:xfrm>
          <a:prstGeom prst="roundRect">
            <a:avLst>
              <a:gd name="adj" fmla="val 5877"/>
            </a:avLst>
          </a:prstGeom>
          <a:noFill/>
          <a:ln w="12700" algn="ctr">
            <a:solidFill>
              <a:schemeClr val="accent2"/>
            </a:solidFill>
            <a:miter lim="800000"/>
            <a:headEnd/>
            <a:tailEnd/>
          </a:ln>
        </p:spPr>
        <p:txBody>
          <a:bodyPr lIns="119985" tIns="95988" rIns="119985" bIns="95988" rtlCol="0" anchor="t" anchorCtr="0"/>
          <a:lstStyle/>
          <a:p>
            <a:pPr algn="ctr" defTabSz="1218996" fontAlgn="base">
              <a:spcAft>
                <a:spcPct val="0"/>
              </a:spcAft>
              <a:buClr>
                <a:srgbClr val="F0AB00"/>
              </a:buClr>
              <a:buSzPct val="80000"/>
            </a:pPr>
            <a:r>
              <a:rPr lang="en-US" sz="1999" b="1" kern="0">
                <a:solidFill>
                  <a:schemeClr val="accent3"/>
                </a:solidFill>
                <a:ea typeface="Arial Unicode MS" pitchFamily="34" charset="-128"/>
                <a:cs typeface="Arial Unicode MS" pitchFamily="34" charset="-128"/>
              </a:rPr>
              <a:t>Start with SAP’s Rich Best Practices</a:t>
            </a:r>
            <a:br>
              <a:rPr lang="en-US" sz="1999" b="1" kern="0">
                <a:solidFill>
                  <a:schemeClr val="accent3"/>
                </a:solidFill>
                <a:ea typeface="Arial Unicode MS" pitchFamily="34" charset="-128"/>
                <a:cs typeface="Arial Unicode MS" pitchFamily="34" charset="-128"/>
              </a:rPr>
            </a:br>
            <a:br>
              <a:rPr lang="en-US" sz="1999" b="1" kern="0">
                <a:solidFill>
                  <a:schemeClr val="accent3"/>
                </a:solidFill>
                <a:ea typeface="Arial Unicode MS" pitchFamily="34" charset="-128"/>
                <a:cs typeface="Arial Unicode MS" pitchFamily="34" charset="-128"/>
              </a:rPr>
            </a:br>
            <a:r>
              <a:rPr lang="en-US" sz="1600" kern="0">
                <a:solidFill>
                  <a:schemeClr val="accent3"/>
                </a:solidFill>
                <a:ea typeface="Arial Unicode MS" pitchFamily="34" charset="-128"/>
                <a:cs typeface="Arial Unicode MS" pitchFamily="34" charset="-128"/>
              </a:rPr>
              <a:t>Early available in the project!</a:t>
            </a:r>
          </a:p>
        </p:txBody>
      </p:sp>
      <p:sp>
        <p:nvSpPr>
          <p:cNvPr id="127" name="Rectangle 126"/>
          <p:cNvSpPr/>
          <p:nvPr/>
        </p:nvSpPr>
        <p:spPr bwMode="gray">
          <a:xfrm>
            <a:off x="3692615" y="3059683"/>
            <a:ext cx="778058" cy="492030"/>
          </a:xfrm>
          <a:prstGeom prst="rect">
            <a:avLst/>
          </a:prstGeom>
          <a:noFill/>
          <a:ln w="6350" algn="ctr">
            <a:noFill/>
            <a:miter lim="800000"/>
            <a:headEnd/>
            <a:tailEnd/>
          </a:ln>
        </p:spPr>
        <p:txBody>
          <a:bodyPr lIns="119985" tIns="95988" rIns="119985" bIns="95988"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1218996">
              <a:spcBef>
                <a:spcPct val="50000"/>
              </a:spcBef>
              <a:buClr>
                <a:srgbClr val="F0AB00"/>
              </a:buClr>
              <a:buSzPct val="80000"/>
            </a:pPr>
            <a:r>
              <a:rPr lang="en-US" sz="4299" kern="0">
                <a:solidFill>
                  <a:schemeClr val="accent3"/>
                </a:solidFill>
                <a:latin typeface="Arial Black" pitchFamily="34" charset="0"/>
                <a:ea typeface="Arial Unicode MS" pitchFamily="34" charset="-128"/>
                <a:cs typeface="Arial Unicode MS" pitchFamily="34" charset="-128"/>
              </a:rPr>
              <a:t>+</a:t>
            </a:r>
          </a:p>
        </p:txBody>
      </p:sp>
      <p:sp>
        <p:nvSpPr>
          <p:cNvPr id="185" name="Rounded Rectangle 184"/>
          <p:cNvSpPr/>
          <p:nvPr/>
        </p:nvSpPr>
        <p:spPr bwMode="gray">
          <a:xfrm>
            <a:off x="4433006" y="1664954"/>
            <a:ext cx="3365984" cy="3281490"/>
          </a:xfrm>
          <a:prstGeom prst="roundRect">
            <a:avLst>
              <a:gd name="adj" fmla="val 7425"/>
            </a:avLst>
          </a:prstGeom>
          <a:noFill/>
          <a:ln w="12700" algn="ctr">
            <a:solidFill>
              <a:schemeClr val="accent2"/>
            </a:solidFill>
            <a:miter lim="800000"/>
            <a:headEnd/>
            <a:tailEnd/>
          </a:ln>
        </p:spPr>
        <p:txBody>
          <a:bodyPr lIns="119985" tIns="95988" rIns="119985" bIns="95988" rtlCol="0" anchor="t" anchorCtr="0"/>
          <a:lstStyle/>
          <a:p>
            <a:pPr algn="ctr" defTabSz="1218996" fontAlgn="base">
              <a:spcBef>
                <a:spcPct val="50000"/>
              </a:spcBef>
              <a:spcAft>
                <a:spcPct val="0"/>
              </a:spcAft>
              <a:buClr>
                <a:srgbClr val="F0AB00"/>
              </a:buClr>
              <a:buSzPct val="80000"/>
            </a:pPr>
            <a:r>
              <a:rPr lang="en-US" sz="1999" b="1" kern="0">
                <a:solidFill>
                  <a:schemeClr val="accent3"/>
                </a:solidFill>
                <a:ea typeface="Arial Unicode MS" pitchFamily="34" charset="-128"/>
                <a:cs typeface="Arial Unicode MS" pitchFamily="34" charset="-128"/>
              </a:rPr>
              <a:t>Solution Validation instead of traditional Business Blueprint </a:t>
            </a:r>
          </a:p>
          <a:p>
            <a:pPr algn="ctr" defTabSz="1218996" fontAlgn="base">
              <a:spcBef>
                <a:spcPct val="50000"/>
              </a:spcBef>
              <a:spcAft>
                <a:spcPct val="0"/>
              </a:spcAft>
              <a:buClr>
                <a:srgbClr val="F0AB00"/>
              </a:buClr>
              <a:buSzPct val="80000"/>
            </a:pPr>
            <a:r>
              <a:rPr lang="en-US" sz="1600" kern="0">
                <a:solidFill>
                  <a:schemeClr val="accent3"/>
                </a:solidFill>
                <a:ea typeface="Arial Unicode MS" pitchFamily="34" charset="-128"/>
                <a:cs typeface="Arial Unicode MS" pitchFamily="34" charset="-128"/>
              </a:rPr>
              <a:t>Fit/Gap workshops with customer at the </a:t>
            </a:r>
            <a:r>
              <a:rPr lang="en-US" sz="1600" kern="0" err="1">
                <a:solidFill>
                  <a:schemeClr val="accent3"/>
                </a:solidFill>
                <a:ea typeface="Arial Unicode MS" pitchFamily="34" charset="-128"/>
                <a:cs typeface="Arial Unicode MS" pitchFamily="34" charset="-128"/>
              </a:rPr>
              <a:t>steerwheel</a:t>
            </a:r>
            <a:r>
              <a:rPr lang="en-US" sz="1600" kern="0">
                <a:solidFill>
                  <a:schemeClr val="accent3"/>
                </a:solidFill>
                <a:ea typeface="Arial Unicode MS" pitchFamily="34" charset="-128"/>
                <a:cs typeface="Arial Unicode MS" pitchFamily="34" charset="-128"/>
              </a:rPr>
              <a:t> to drive priorities</a:t>
            </a:r>
          </a:p>
        </p:txBody>
      </p:sp>
      <p:sp>
        <p:nvSpPr>
          <p:cNvPr id="186" name="Rectangle 185"/>
          <p:cNvSpPr/>
          <p:nvPr/>
        </p:nvSpPr>
        <p:spPr bwMode="gray">
          <a:xfrm>
            <a:off x="7761323" y="3059683"/>
            <a:ext cx="778058" cy="492030"/>
          </a:xfrm>
          <a:prstGeom prst="rect">
            <a:avLst/>
          </a:prstGeom>
          <a:noFill/>
          <a:ln w="6350" algn="ctr">
            <a:noFill/>
            <a:miter lim="800000"/>
            <a:headEnd/>
            <a:tailEnd/>
          </a:ln>
        </p:spPr>
        <p:txBody>
          <a:bodyPr lIns="119985" tIns="95988" rIns="119985" bIns="95988" rtlCol="0"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1218996">
              <a:spcBef>
                <a:spcPct val="50000"/>
              </a:spcBef>
              <a:buClr>
                <a:srgbClr val="F0AB00"/>
              </a:buClr>
              <a:buSzPct val="80000"/>
            </a:pPr>
            <a:r>
              <a:rPr lang="en-US" sz="4299" kern="0">
                <a:solidFill>
                  <a:schemeClr val="accent3"/>
                </a:solidFill>
                <a:latin typeface="Arial Black" pitchFamily="34" charset="0"/>
                <a:ea typeface="Arial Unicode MS" pitchFamily="34" charset="-128"/>
                <a:cs typeface="Arial Unicode MS" pitchFamily="34" charset="-128"/>
              </a:rPr>
              <a:t>+</a:t>
            </a:r>
          </a:p>
        </p:txBody>
      </p:sp>
      <p:sp>
        <p:nvSpPr>
          <p:cNvPr id="187" name="Rounded Rectangle 186"/>
          <p:cNvSpPr/>
          <p:nvPr/>
        </p:nvSpPr>
        <p:spPr bwMode="gray">
          <a:xfrm>
            <a:off x="8501714" y="1664954"/>
            <a:ext cx="3365984" cy="3281490"/>
          </a:xfrm>
          <a:prstGeom prst="roundRect">
            <a:avLst>
              <a:gd name="adj" fmla="val 6759"/>
            </a:avLst>
          </a:prstGeom>
          <a:noFill/>
          <a:ln w="12700" algn="ctr">
            <a:solidFill>
              <a:schemeClr val="accent2"/>
            </a:solidFill>
            <a:miter lim="800000"/>
            <a:headEnd/>
            <a:tailEnd/>
          </a:ln>
        </p:spPr>
        <p:txBody>
          <a:bodyPr lIns="119985" tIns="95988" rIns="119985" bIns="95988" rtlCol="0" anchor="t" anchorCtr="0"/>
          <a:lstStyle/>
          <a:p>
            <a:pPr algn="ctr" defTabSz="1218996" fontAlgn="base">
              <a:spcBef>
                <a:spcPct val="50000"/>
              </a:spcBef>
              <a:spcAft>
                <a:spcPct val="0"/>
              </a:spcAft>
              <a:buClr>
                <a:srgbClr val="F0AB00"/>
              </a:buClr>
              <a:buSzPct val="80000"/>
            </a:pPr>
            <a:r>
              <a:rPr lang="en-US" sz="1999" b="1" kern="0">
                <a:solidFill>
                  <a:schemeClr val="accent3"/>
                </a:solidFill>
                <a:ea typeface="Arial Unicode MS" pitchFamily="34" charset="-128"/>
                <a:cs typeface="Arial Unicode MS" pitchFamily="34" charset="-128"/>
              </a:rPr>
              <a:t>Agile Build</a:t>
            </a:r>
          </a:p>
        </p:txBody>
      </p:sp>
      <p:pic>
        <p:nvPicPr>
          <p:cNvPr id="3" name="Picture 2"/>
          <p:cNvPicPr>
            <a:picLocks noChangeAspect="1"/>
          </p:cNvPicPr>
          <p:nvPr/>
        </p:nvPicPr>
        <p:blipFill>
          <a:blip r:embed="rId4"/>
          <a:stretch>
            <a:fillRect/>
          </a:stretch>
        </p:blipFill>
        <p:spPr>
          <a:xfrm>
            <a:off x="450706" y="3011832"/>
            <a:ext cx="3160109" cy="1475190"/>
          </a:xfrm>
          <a:prstGeom prst="rect">
            <a:avLst/>
          </a:prstGeom>
        </p:spPr>
      </p:pic>
      <p:pic>
        <p:nvPicPr>
          <p:cNvPr id="69" name="Picture 68"/>
          <p:cNvPicPr>
            <a:picLocks noChangeAspect="1"/>
          </p:cNvPicPr>
          <p:nvPr/>
        </p:nvPicPr>
        <p:blipFill>
          <a:blip r:embed="rId5"/>
          <a:stretch>
            <a:fillRect/>
          </a:stretch>
        </p:blipFill>
        <p:spPr>
          <a:xfrm>
            <a:off x="4536100" y="3790991"/>
            <a:ext cx="3142477" cy="993223"/>
          </a:xfrm>
          <a:prstGeom prst="rect">
            <a:avLst/>
          </a:prstGeom>
        </p:spPr>
      </p:pic>
      <p:sp>
        <p:nvSpPr>
          <p:cNvPr id="7" name="Rectangle 6"/>
          <p:cNvSpPr/>
          <p:nvPr/>
        </p:nvSpPr>
        <p:spPr>
          <a:xfrm>
            <a:off x="8587434" y="2359018"/>
            <a:ext cx="3242599" cy="830781"/>
          </a:xfrm>
          <a:prstGeom prst="rect">
            <a:avLst/>
          </a:prstGeom>
        </p:spPr>
        <p:txBody>
          <a:bodyPr wrap="square">
            <a:spAutoFit/>
          </a:bodyPr>
          <a:lstStyle/>
          <a:p>
            <a:pPr algn="ctr"/>
            <a:r>
              <a:rPr lang="en-US" sz="1600" kern="0">
                <a:solidFill>
                  <a:schemeClr val="accent3"/>
                </a:solidFill>
                <a:ea typeface="Arial Unicode MS" pitchFamily="34" charset="-128"/>
                <a:cs typeface="Arial Black"/>
              </a:rPr>
              <a:t>Tailor the solution in short time-boxed sprints with frequent inspection points by the customer</a:t>
            </a:r>
            <a:endParaRPr lang="en-US" sz="1600">
              <a:solidFill>
                <a:schemeClr val="accent3"/>
              </a:solidFill>
            </a:endParaRPr>
          </a:p>
        </p:txBody>
      </p:sp>
      <p:pic>
        <p:nvPicPr>
          <p:cNvPr id="79" name="Picture 78"/>
          <p:cNvPicPr>
            <a:picLocks noChangeAspect="1"/>
          </p:cNvPicPr>
          <p:nvPr/>
        </p:nvPicPr>
        <p:blipFill>
          <a:blip r:embed="rId6"/>
          <a:stretch>
            <a:fillRect/>
          </a:stretch>
        </p:blipFill>
        <p:spPr>
          <a:xfrm>
            <a:off x="8640386" y="3352028"/>
            <a:ext cx="2995183" cy="1432187"/>
          </a:xfrm>
          <a:prstGeom prst="rect">
            <a:avLst/>
          </a:prstGeom>
        </p:spPr>
      </p:pic>
      <p:sp>
        <p:nvSpPr>
          <p:cNvPr id="6" name="Rechteck: abgerundete Ecken 5">
            <a:extLst>
              <a:ext uri="{FF2B5EF4-FFF2-40B4-BE49-F238E27FC236}">
                <a16:creationId xmlns:a16="http://schemas.microsoft.com/office/drawing/2014/main" id="{046C8BAE-086E-48FC-9CB8-BCE7EE4C2D0F}"/>
              </a:ext>
            </a:extLst>
          </p:cNvPr>
          <p:cNvSpPr/>
          <p:nvPr/>
        </p:nvSpPr>
        <p:spPr bwMode="gray">
          <a:xfrm>
            <a:off x="325504" y="4946444"/>
            <a:ext cx="3404778" cy="1174746"/>
          </a:xfrm>
          <a:prstGeom prst="roundRect">
            <a:avLst/>
          </a:prstGeom>
          <a:noFill/>
          <a:ln>
            <a:solidFill>
              <a:schemeClr val="tx1"/>
            </a:solidFill>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8" name="Textfeld 7">
            <a:extLst>
              <a:ext uri="{FF2B5EF4-FFF2-40B4-BE49-F238E27FC236}">
                <a16:creationId xmlns:a16="http://schemas.microsoft.com/office/drawing/2014/main" id="{65DEFC0F-1377-4A54-9174-3A21D1F0A724}"/>
              </a:ext>
            </a:extLst>
          </p:cNvPr>
          <p:cNvSpPr txBox="1"/>
          <p:nvPr/>
        </p:nvSpPr>
        <p:spPr>
          <a:xfrm>
            <a:off x="1076216" y="5060561"/>
            <a:ext cx="2566500" cy="9694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ea typeface="Arial Unicode MS" pitchFamily="34" charset="-128"/>
                <a:cs typeface="Arial Unicode MS" pitchFamily="34" charset="-128"/>
              </a:rPr>
              <a:t>- Import SAP BP processes and content ( e.g. SAP Model Company)</a:t>
            </a:r>
          </a:p>
          <a:p>
            <a:pPr fontAlgn="base">
              <a:spcBef>
                <a:spcPct val="50000"/>
              </a:spcBef>
              <a:spcAft>
                <a:spcPct val="0"/>
              </a:spcAft>
              <a:buClr>
                <a:srgbClr val="F0AB00"/>
              </a:buClr>
              <a:buSzPct val="80000"/>
            </a:pPr>
            <a:endParaRPr lang="en-US" sz="1400" kern="0">
              <a:ea typeface="Arial Unicode MS" pitchFamily="34" charset="-128"/>
              <a:cs typeface="Arial Unicode MS" pitchFamily="34" charset="-128"/>
            </a:endParaRPr>
          </a:p>
        </p:txBody>
      </p:sp>
      <p:sp>
        <p:nvSpPr>
          <p:cNvPr id="23" name="Rechteck: abgerundete Ecken 22">
            <a:extLst>
              <a:ext uri="{FF2B5EF4-FFF2-40B4-BE49-F238E27FC236}">
                <a16:creationId xmlns:a16="http://schemas.microsoft.com/office/drawing/2014/main" id="{0429E376-10F8-42FD-9F23-0B61C4D7A9CD}"/>
              </a:ext>
            </a:extLst>
          </p:cNvPr>
          <p:cNvSpPr/>
          <p:nvPr/>
        </p:nvSpPr>
        <p:spPr bwMode="gray">
          <a:xfrm>
            <a:off x="4400915" y="4946444"/>
            <a:ext cx="3404778" cy="1174746"/>
          </a:xfrm>
          <a:prstGeom prst="roundRect">
            <a:avLst/>
          </a:prstGeom>
          <a:noFill/>
          <a:ln>
            <a:solidFill>
              <a:schemeClr val="tx1"/>
            </a:solidFill>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4" name="Textfeld 23">
            <a:extLst>
              <a:ext uri="{FF2B5EF4-FFF2-40B4-BE49-F238E27FC236}">
                <a16:creationId xmlns:a16="http://schemas.microsoft.com/office/drawing/2014/main" id="{DB3796E2-CBF7-4C2F-9482-D890FE862C59}"/>
              </a:ext>
            </a:extLst>
          </p:cNvPr>
          <p:cNvSpPr txBox="1"/>
          <p:nvPr/>
        </p:nvSpPr>
        <p:spPr>
          <a:xfrm>
            <a:off x="5151627" y="5060561"/>
            <a:ext cx="2566500" cy="86177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ea typeface="Arial Unicode MS" pitchFamily="34" charset="-128"/>
                <a:cs typeface="Arial Unicode MS" pitchFamily="34" charset="-128"/>
              </a:rPr>
              <a:t>- Model Business processes</a:t>
            </a:r>
            <a:br>
              <a:rPr lang="en-US" sz="1400" kern="0">
                <a:ea typeface="Arial Unicode MS" pitchFamily="34" charset="-128"/>
                <a:cs typeface="Arial Unicode MS" pitchFamily="34" charset="-128"/>
              </a:rPr>
            </a:br>
            <a:r>
              <a:rPr lang="en-US" sz="1400" kern="0">
                <a:ea typeface="Arial Unicode MS" pitchFamily="34" charset="-128"/>
                <a:cs typeface="Arial Unicode MS" pitchFamily="34" charset="-128"/>
              </a:rPr>
              <a:t>- Collect Requirements for each gap / WRICEF</a:t>
            </a:r>
            <a:br>
              <a:rPr lang="en-US" sz="1400" kern="0">
                <a:ea typeface="Arial Unicode MS" pitchFamily="34" charset="-128"/>
                <a:cs typeface="Arial Unicode MS" pitchFamily="34" charset="-128"/>
              </a:rPr>
            </a:br>
            <a:r>
              <a:rPr lang="en-US" sz="1400" kern="0">
                <a:ea typeface="Arial Unicode MS" pitchFamily="34" charset="-128"/>
                <a:cs typeface="Arial Unicode MS" pitchFamily="34" charset="-128"/>
              </a:rPr>
              <a:t>- Build a Work package backlog</a:t>
            </a:r>
          </a:p>
        </p:txBody>
      </p:sp>
      <p:sp>
        <p:nvSpPr>
          <p:cNvPr id="28" name="Rechteck: abgerundete Ecken 27">
            <a:extLst>
              <a:ext uri="{FF2B5EF4-FFF2-40B4-BE49-F238E27FC236}">
                <a16:creationId xmlns:a16="http://schemas.microsoft.com/office/drawing/2014/main" id="{5DA5940B-323A-49F2-9F05-6A5B226825BD}"/>
              </a:ext>
            </a:extLst>
          </p:cNvPr>
          <p:cNvSpPr/>
          <p:nvPr/>
        </p:nvSpPr>
        <p:spPr bwMode="gray">
          <a:xfrm>
            <a:off x="8527101" y="4946444"/>
            <a:ext cx="3404778" cy="1174746"/>
          </a:xfrm>
          <a:prstGeom prst="roundRect">
            <a:avLst/>
          </a:prstGeom>
          <a:noFill/>
          <a:ln>
            <a:solidFill>
              <a:schemeClr val="tx1"/>
            </a:solidFill>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9" name="Textfeld 28">
            <a:extLst>
              <a:ext uri="{FF2B5EF4-FFF2-40B4-BE49-F238E27FC236}">
                <a16:creationId xmlns:a16="http://schemas.microsoft.com/office/drawing/2014/main" id="{70DB8001-F6AB-4A5E-942B-643002FB3CAB}"/>
              </a:ext>
            </a:extLst>
          </p:cNvPr>
          <p:cNvSpPr txBox="1"/>
          <p:nvPr/>
        </p:nvSpPr>
        <p:spPr>
          <a:xfrm>
            <a:off x="9277813" y="5060561"/>
            <a:ext cx="2566500" cy="107721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ea typeface="Arial Unicode MS" pitchFamily="34" charset="-128"/>
                <a:cs typeface="Arial Unicode MS" pitchFamily="34" charset="-128"/>
              </a:rPr>
              <a:t>- Define Waves &amp; Sprints</a:t>
            </a:r>
            <a:br>
              <a:rPr lang="en-US" sz="1400" kern="0">
                <a:ea typeface="Arial Unicode MS" pitchFamily="34" charset="-128"/>
                <a:cs typeface="Arial Unicode MS" pitchFamily="34" charset="-128"/>
              </a:rPr>
            </a:br>
            <a:r>
              <a:rPr lang="en-US" sz="1400" kern="0">
                <a:ea typeface="Arial Unicode MS" pitchFamily="34" charset="-128"/>
                <a:cs typeface="Arial Unicode MS" pitchFamily="34" charset="-128"/>
              </a:rPr>
              <a:t>- Break Down Work in Work items and tasks</a:t>
            </a:r>
            <a:br>
              <a:rPr lang="en-US" sz="1400" kern="0">
                <a:ea typeface="Arial Unicode MS" pitchFamily="34" charset="-128"/>
                <a:cs typeface="Arial Unicode MS" pitchFamily="34" charset="-128"/>
              </a:rPr>
            </a:br>
            <a:r>
              <a:rPr lang="en-US" sz="1400" kern="0">
                <a:ea typeface="Arial Unicode MS" pitchFamily="34" charset="-128"/>
                <a:cs typeface="Arial Unicode MS" pitchFamily="34" charset="-128"/>
              </a:rPr>
              <a:t>- Perform short iterations of dev, config &amp; testing</a:t>
            </a:r>
          </a:p>
        </p:txBody>
      </p:sp>
      <p:pic>
        <p:nvPicPr>
          <p:cNvPr id="30" name="Picture 41">
            <a:extLst>
              <a:ext uri="{FF2B5EF4-FFF2-40B4-BE49-F238E27FC236}">
                <a16:creationId xmlns:a16="http://schemas.microsoft.com/office/drawing/2014/main" id="{3C1B74AF-A737-4655-AF3F-4BC7A97888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862" y="5111939"/>
            <a:ext cx="609165" cy="587853"/>
          </a:xfrm>
          <a:prstGeom prst="rect">
            <a:avLst/>
          </a:prstGeom>
        </p:spPr>
      </p:pic>
      <p:pic>
        <p:nvPicPr>
          <p:cNvPr id="31" name="Picture 41">
            <a:extLst>
              <a:ext uri="{FF2B5EF4-FFF2-40B4-BE49-F238E27FC236}">
                <a16:creationId xmlns:a16="http://schemas.microsoft.com/office/drawing/2014/main" id="{9358E253-FD1A-4736-90CB-3A1F4A9A47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671" y="5111939"/>
            <a:ext cx="609165" cy="587853"/>
          </a:xfrm>
          <a:prstGeom prst="rect">
            <a:avLst/>
          </a:prstGeom>
        </p:spPr>
      </p:pic>
      <p:pic>
        <p:nvPicPr>
          <p:cNvPr id="32" name="Picture 41">
            <a:extLst>
              <a:ext uri="{FF2B5EF4-FFF2-40B4-BE49-F238E27FC236}">
                <a16:creationId xmlns:a16="http://schemas.microsoft.com/office/drawing/2014/main" id="{90AFD531-A7ED-4B6B-954F-2C14C31B39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0498" y="5111939"/>
            <a:ext cx="609165" cy="587853"/>
          </a:xfrm>
          <a:prstGeom prst="rect">
            <a:avLst/>
          </a:prstGeom>
        </p:spPr>
      </p:pic>
      <p:pic>
        <p:nvPicPr>
          <p:cNvPr id="21" name="Picture 11">
            <a:extLst>
              <a:ext uri="{FF2B5EF4-FFF2-40B4-BE49-F238E27FC236}">
                <a16:creationId xmlns:a16="http://schemas.microsoft.com/office/drawing/2014/main" id="{D6DA7B41-4596-4BB3-AA0D-8A9B1A93F07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925080" y="5598392"/>
            <a:ext cx="305777" cy="323943"/>
          </a:xfrm>
          <a:prstGeom prst="rect">
            <a:avLst/>
          </a:prstGeom>
        </p:spPr>
      </p:pic>
      <p:pic>
        <p:nvPicPr>
          <p:cNvPr id="22" name="Picture 11">
            <a:extLst>
              <a:ext uri="{FF2B5EF4-FFF2-40B4-BE49-F238E27FC236}">
                <a16:creationId xmlns:a16="http://schemas.microsoft.com/office/drawing/2014/main" id="{1B87B954-6687-4B1E-8B94-FECF29FBE6D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735384" y="5576094"/>
            <a:ext cx="305777" cy="323943"/>
          </a:xfrm>
          <a:prstGeom prst="rect">
            <a:avLst/>
          </a:prstGeom>
        </p:spPr>
      </p:pic>
    </p:spTree>
    <p:custDataLst>
      <p:tags r:id="rId1"/>
    </p:custDataLst>
    <p:extLst>
      <p:ext uri="{BB962C8B-B14F-4D97-AF65-F5344CB8AC3E}">
        <p14:creationId xmlns:p14="http://schemas.microsoft.com/office/powerpoint/2010/main" val="46666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60425138-D74E-49C4-A298-B62321AF82A0}"/>
              </a:ext>
            </a:extLst>
          </p:cNvPr>
          <p:cNvSpPr>
            <a:spLocks noGrp="1"/>
          </p:cNvSpPr>
          <p:nvPr>
            <p:ph type="title"/>
          </p:nvPr>
        </p:nvSpPr>
        <p:spPr>
          <a:xfrm>
            <a:off x="504001" y="504000"/>
            <a:ext cx="11186476" cy="677108"/>
          </a:xfrm>
        </p:spPr>
        <p:txBody>
          <a:bodyPr/>
          <a:lstStyle/>
          <a:p>
            <a:r>
              <a:rPr lang="en-US"/>
              <a:t>How to start Brownfield Projects: S/4HANA Conversion Project Support</a:t>
            </a:r>
            <a:br>
              <a:rPr lang="en-US"/>
            </a:br>
            <a:r>
              <a:rPr lang="en-US" sz="2000" b="0"/>
              <a:t>Integration Readiness Check in Focused Build</a:t>
            </a:r>
          </a:p>
        </p:txBody>
      </p:sp>
      <p:sp>
        <p:nvSpPr>
          <p:cNvPr id="5" name="Rectangle 4">
            <a:extLst>
              <a:ext uri="{FF2B5EF4-FFF2-40B4-BE49-F238E27FC236}">
                <a16:creationId xmlns:a16="http://schemas.microsoft.com/office/drawing/2014/main" id="{4FFAE24C-62F4-4A50-81DA-8FA36F0EF4D3}"/>
              </a:ext>
            </a:extLst>
          </p:cNvPr>
          <p:cNvSpPr/>
          <p:nvPr/>
        </p:nvSpPr>
        <p:spPr bwMode="gray">
          <a:xfrm>
            <a:off x="182302" y="3235481"/>
            <a:ext cx="2129641" cy="1476000"/>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97187AE3-D2BE-4228-89F2-686921DCA017}"/>
              </a:ext>
            </a:extLst>
          </p:cNvPr>
          <p:cNvSpPr txBox="1"/>
          <p:nvPr/>
        </p:nvSpPr>
        <p:spPr>
          <a:xfrm>
            <a:off x="293138" y="3782052"/>
            <a:ext cx="1910779" cy="8309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a:ea typeface="Arial Unicode MS" pitchFamily="34" charset="-128"/>
                <a:cs typeface="Arial Unicode MS" pitchFamily="34" charset="-128"/>
              </a:rPr>
              <a:t>SAP</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Readiness Check</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for SAP S/4HANA</a:t>
            </a:r>
          </a:p>
        </p:txBody>
      </p:sp>
      <p:pic>
        <p:nvPicPr>
          <p:cNvPr id="7" name="Picture 6">
            <a:extLst>
              <a:ext uri="{FF2B5EF4-FFF2-40B4-BE49-F238E27FC236}">
                <a16:creationId xmlns:a16="http://schemas.microsoft.com/office/drawing/2014/main" id="{7DAFDF3F-9A15-4B84-BAB7-994B3B36F280}"/>
              </a:ext>
            </a:extLst>
          </p:cNvPr>
          <p:cNvPicPr>
            <a:picLocks noChangeAspect="1"/>
          </p:cNvPicPr>
          <p:nvPr/>
        </p:nvPicPr>
        <p:blipFill>
          <a:blip r:embed="rId3"/>
          <a:stretch>
            <a:fillRect/>
          </a:stretch>
        </p:blipFill>
        <p:spPr>
          <a:xfrm>
            <a:off x="1572969" y="3174429"/>
            <a:ext cx="792000" cy="792000"/>
          </a:xfrm>
          <a:prstGeom prst="rect">
            <a:avLst/>
          </a:prstGeom>
        </p:spPr>
      </p:pic>
      <p:grpSp>
        <p:nvGrpSpPr>
          <p:cNvPr id="21" name="Group 20">
            <a:extLst>
              <a:ext uri="{FF2B5EF4-FFF2-40B4-BE49-F238E27FC236}">
                <a16:creationId xmlns:a16="http://schemas.microsoft.com/office/drawing/2014/main" id="{2C29885A-4E62-4EC7-848C-7A99B38D836E}"/>
              </a:ext>
            </a:extLst>
          </p:cNvPr>
          <p:cNvGrpSpPr/>
          <p:nvPr/>
        </p:nvGrpSpPr>
        <p:grpSpPr>
          <a:xfrm>
            <a:off x="4898438" y="1643582"/>
            <a:ext cx="1198801" cy="1204479"/>
            <a:chOff x="9843059" y="4196955"/>
            <a:chExt cx="1198801" cy="1204479"/>
          </a:xfrm>
        </p:grpSpPr>
        <p:pic>
          <p:nvPicPr>
            <p:cNvPr id="11" name="Picture 10">
              <a:extLst>
                <a:ext uri="{FF2B5EF4-FFF2-40B4-BE49-F238E27FC236}">
                  <a16:creationId xmlns:a16="http://schemas.microsoft.com/office/drawing/2014/main" id="{8D09B0FA-A064-4403-9DAF-1415833EE8F7}"/>
                </a:ext>
              </a:extLst>
            </p:cNvPr>
            <p:cNvPicPr>
              <a:picLocks noChangeAspect="1"/>
            </p:cNvPicPr>
            <p:nvPr/>
          </p:nvPicPr>
          <p:blipFill>
            <a:blip r:embed="rId4"/>
            <a:stretch>
              <a:fillRect/>
            </a:stretch>
          </p:blipFill>
          <p:spPr>
            <a:xfrm>
              <a:off x="9843059" y="4196955"/>
              <a:ext cx="1187753" cy="1187753"/>
            </a:xfrm>
            <a:prstGeom prst="rect">
              <a:avLst/>
            </a:prstGeom>
          </p:spPr>
        </p:pic>
        <p:sp>
          <p:nvSpPr>
            <p:cNvPr id="12" name="TextBox 11">
              <a:extLst>
                <a:ext uri="{FF2B5EF4-FFF2-40B4-BE49-F238E27FC236}">
                  <a16:creationId xmlns:a16="http://schemas.microsoft.com/office/drawing/2014/main" id="{2251AFDA-98A3-4CDC-8046-ABD95B27D7DA}"/>
                </a:ext>
              </a:extLst>
            </p:cNvPr>
            <p:cNvSpPr txBox="1"/>
            <p:nvPr/>
          </p:nvSpPr>
          <p:spPr>
            <a:xfrm>
              <a:off x="9874659" y="5185990"/>
              <a:ext cx="1167201" cy="215444"/>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Focused Build</a:t>
              </a:r>
            </a:p>
          </p:txBody>
        </p:sp>
      </p:grpSp>
      <p:pic>
        <p:nvPicPr>
          <p:cNvPr id="14" name="Picture 13">
            <a:extLst>
              <a:ext uri="{FF2B5EF4-FFF2-40B4-BE49-F238E27FC236}">
                <a16:creationId xmlns:a16="http://schemas.microsoft.com/office/drawing/2014/main" id="{A88D36A0-1648-44C2-AB4B-4F4B14AEC2F8}"/>
              </a:ext>
            </a:extLst>
          </p:cNvPr>
          <p:cNvPicPr>
            <a:picLocks noChangeAspect="1"/>
          </p:cNvPicPr>
          <p:nvPr/>
        </p:nvPicPr>
        <p:blipFill>
          <a:blip r:embed="rId5"/>
          <a:stretch>
            <a:fillRect/>
          </a:stretch>
        </p:blipFill>
        <p:spPr>
          <a:xfrm>
            <a:off x="2973761" y="3343481"/>
            <a:ext cx="1260000" cy="1260000"/>
          </a:xfrm>
          <a:prstGeom prst="rect">
            <a:avLst/>
          </a:prstGeom>
        </p:spPr>
      </p:pic>
      <p:pic>
        <p:nvPicPr>
          <p:cNvPr id="18" name="Picture 17">
            <a:extLst>
              <a:ext uri="{FF2B5EF4-FFF2-40B4-BE49-F238E27FC236}">
                <a16:creationId xmlns:a16="http://schemas.microsoft.com/office/drawing/2014/main" id="{C1DE8051-D970-4AD4-807C-9F58A363C621}"/>
              </a:ext>
            </a:extLst>
          </p:cNvPr>
          <p:cNvPicPr>
            <a:picLocks noChangeAspect="1"/>
          </p:cNvPicPr>
          <p:nvPr/>
        </p:nvPicPr>
        <p:blipFill>
          <a:blip r:embed="rId6"/>
          <a:stretch>
            <a:fillRect/>
          </a:stretch>
        </p:blipFill>
        <p:spPr>
          <a:xfrm>
            <a:off x="2012852" y="3343481"/>
            <a:ext cx="1260000" cy="1260000"/>
          </a:xfrm>
          <a:prstGeom prst="rect">
            <a:avLst/>
          </a:prstGeom>
        </p:spPr>
      </p:pic>
      <p:pic>
        <p:nvPicPr>
          <p:cNvPr id="19" name="Picture 18">
            <a:extLst>
              <a:ext uri="{FF2B5EF4-FFF2-40B4-BE49-F238E27FC236}">
                <a16:creationId xmlns:a16="http://schemas.microsoft.com/office/drawing/2014/main" id="{C64A6A4F-93D5-4771-86E4-C78C898E0DD7}"/>
              </a:ext>
            </a:extLst>
          </p:cNvPr>
          <p:cNvPicPr>
            <a:picLocks noChangeAspect="1"/>
          </p:cNvPicPr>
          <p:nvPr/>
        </p:nvPicPr>
        <p:blipFill>
          <a:blip r:embed="rId6"/>
          <a:stretch>
            <a:fillRect/>
          </a:stretch>
        </p:blipFill>
        <p:spPr>
          <a:xfrm>
            <a:off x="3934670" y="3343481"/>
            <a:ext cx="1260000" cy="1260000"/>
          </a:xfrm>
          <a:prstGeom prst="rect">
            <a:avLst/>
          </a:prstGeom>
        </p:spPr>
      </p:pic>
      <p:sp>
        <p:nvSpPr>
          <p:cNvPr id="20" name="TextBox 19">
            <a:extLst>
              <a:ext uri="{FF2B5EF4-FFF2-40B4-BE49-F238E27FC236}">
                <a16:creationId xmlns:a16="http://schemas.microsoft.com/office/drawing/2014/main" id="{D44D3728-EAEB-4029-8351-84D2006D9C7F}"/>
              </a:ext>
            </a:extLst>
          </p:cNvPr>
          <p:cNvSpPr txBox="1"/>
          <p:nvPr/>
        </p:nvSpPr>
        <p:spPr>
          <a:xfrm>
            <a:off x="2922835" y="4613049"/>
            <a:ext cx="1384995" cy="553998"/>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Excel</a:t>
            </a:r>
            <a:br>
              <a:rPr lang="en-US" sz="1800" kern="0">
                <a:ea typeface="Arial Unicode MS" pitchFamily="34" charset="-128"/>
                <a:cs typeface="Arial Unicode MS" pitchFamily="34" charset="-128"/>
              </a:rPr>
            </a:br>
            <a:r>
              <a:rPr lang="en-US" sz="1800" kern="0">
                <a:ea typeface="Arial Unicode MS" pitchFamily="34" charset="-128"/>
                <a:cs typeface="Arial Unicode MS" pitchFamily="34" charset="-128"/>
              </a:rPr>
              <a:t>Export/Import</a:t>
            </a:r>
          </a:p>
        </p:txBody>
      </p:sp>
      <p:sp>
        <p:nvSpPr>
          <p:cNvPr id="22" name="Rectangle 21">
            <a:extLst>
              <a:ext uri="{FF2B5EF4-FFF2-40B4-BE49-F238E27FC236}">
                <a16:creationId xmlns:a16="http://schemas.microsoft.com/office/drawing/2014/main" id="{2717E44A-C21B-4C33-9060-4B16DBE5C194}"/>
              </a:ext>
            </a:extLst>
          </p:cNvPr>
          <p:cNvSpPr/>
          <p:nvPr/>
        </p:nvSpPr>
        <p:spPr bwMode="gray">
          <a:xfrm>
            <a:off x="4842553" y="1757639"/>
            <a:ext cx="6901937" cy="3869440"/>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24" name="Picture 23">
            <a:extLst>
              <a:ext uri="{FF2B5EF4-FFF2-40B4-BE49-F238E27FC236}">
                <a16:creationId xmlns:a16="http://schemas.microsoft.com/office/drawing/2014/main" id="{E5665445-C22C-4CAD-B5A3-74D1F0D0BB30}"/>
              </a:ext>
            </a:extLst>
          </p:cNvPr>
          <p:cNvPicPr>
            <a:picLocks noChangeAspect="1"/>
          </p:cNvPicPr>
          <p:nvPr/>
        </p:nvPicPr>
        <p:blipFill>
          <a:blip r:embed="rId7"/>
          <a:stretch>
            <a:fillRect/>
          </a:stretch>
        </p:blipFill>
        <p:spPr>
          <a:xfrm>
            <a:off x="5329565" y="3217745"/>
            <a:ext cx="1511472" cy="1511472"/>
          </a:xfrm>
          <a:prstGeom prst="rect">
            <a:avLst/>
          </a:prstGeom>
        </p:spPr>
      </p:pic>
      <p:sp>
        <p:nvSpPr>
          <p:cNvPr id="25" name="TextBox 24">
            <a:extLst>
              <a:ext uri="{FF2B5EF4-FFF2-40B4-BE49-F238E27FC236}">
                <a16:creationId xmlns:a16="http://schemas.microsoft.com/office/drawing/2014/main" id="{5BEA53F4-AB9E-480C-A655-120BA42E0DDE}"/>
              </a:ext>
            </a:extLst>
          </p:cNvPr>
          <p:cNvSpPr txBox="1"/>
          <p:nvPr/>
        </p:nvSpPr>
        <p:spPr>
          <a:xfrm>
            <a:off x="4963199" y="4613049"/>
            <a:ext cx="2244204" cy="553998"/>
          </a:xfrm>
          <a:prstGeom prst="rect">
            <a:avLst/>
          </a:prstGeom>
          <a:noFill/>
        </p:spPr>
        <p:txBody>
          <a:bodyPr wrap="none" lIns="0" tIns="0" rIns="0" bIns="0" rtlCol="0">
            <a:spAutoFit/>
          </a:bodyPr>
          <a:lstStyle/>
          <a:p>
            <a:pPr algn="ctr" fontAlgn="base">
              <a:spcAft>
                <a:spcPct val="0"/>
              </a:spcAft>
              <a:buClr>
                <a:srgbClr val="F0AB00"/>
              </a:buClr>
              <a:buSzPct val="80000"/>
            </a:pPr>
            <a:r>
              <a:rPr lang="en-US" sz="1800" kern="0">
                <a:ea typeface="Arial Unicode MS" pitchFamily="34" charset="-128"/>
                <a:cs typeface="Arial Unicode MS" pitchFamily="34" charset="-128"/>
              </a:rPr>
              <a:t>Simplification Item </a:t>
            </a:r>
          </a:p>
          <a:p>
            <a:pPr algn="ctr" fontAlgn="base">
              <a:spcAft>
                <a:spcPct val="0"/>
              </a:spcAft>
              <a:buClr>
                <a:srgbClr val="F0AB00"/>
              </a:buClr>
              <a:buSzPct val="80000"/>
            </a:pPr>
            <a:r>
              <a:rPr lang="en-US" sz="1800" kern="0">
                <a:ea typeface="Arial Unicode MS" pitchFamily="34" charset="-128"/>
                <a:cs typeface="Arial Unicode MS" pitchFamily="34" charset="-128"/>
              </a:rPr>
              <a:t>Management UI5 App</a:t>
            </a:r>
          </a:p>
        </p:txBody>
      </p:sp>
      <p:sp>
        <p:nvSpPr>
          <p:cNvPr id="26" name="TextBox 25">
            <a:extLst>
              <a:ext uri="{FF2B5EF4-FFF2-40B4-BE49-F238E27FC236}">
                <a16:creationId xmlns:a16="http://schemas.microsoft.com/office/drawing/2014/main" id="{B054CF95-FA84-401D-8D42-957DA3150FF6}"/>
              </a:ext>
            </a:extLst>
          </p:cNvPr>
          <p:cNvSpPr txBox="1"/>
          <p:nvPr/>
        </p:nvSpPr>
        <p:spPr>
          <a:xfrm>
            <a:off x="7309352" y="4621576"/>
            <a:ext cx="1778211" cy="73866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kern="0">
                <a:ea typeface="Arial Unicode MS" pitchFamily="34" charset="-128"/>
                <a:cs typeface="Arial Unicode MS" pitchFamily="34" charset="-128"/>
              </a:rPr>
              <a:t>Evaluation and Categorization of Activities</a:t>
            </a:r>
          </a:p>
        </p:txBody>
      </p:sp>
      <p:pic>
        <p:nvPicPr>
          <p:cNvPr id="27" name="Picture 26">
            <a:extLst>
              <a:ext uri="{FF2B5EF4-FFF2-40B4-BE49-F238E27FC236}">
                <a16:creationId xmlns:a16="http://schemas.microsoft.com/office/drawing/2014/main" id="{4999B798-B095-44CA-85CA-1B4684FB4130}"/>
              </a:ext>
            </a:extLst>
          </p:cNvPr>
          <p:cNvPicPr>
            <a:picLocks noChangeAspect="1"/>
          </p:cNvPicPr>
          <p:nvPr/>
        </p:nvPicPr>
        <p:blipFill>
          <a:blip r:embed="rId8"/>
          <a:stretch>
            <a:fillRect/>
          </a:stretch>
        </p:blipFill>
        <p:spPr>
          <a:xfrm>
            <a:off x="7767175" y="3547610"/>
            <a:ext cx="828000" cy="828000"/>
          </a:xfrm>
          <a:prstGeom prst="rect">
            <a:avLst/>
          </a:prstGeom>
        </p:spPr>
      </p:pic>
      <p:pic>
        <p:nvPicPr>
          <p:cNvPr id="28" name="Picture 27">
            <a:extLst>
              <a:ext uri="{FF2B5EF4-FFF2-40B4-BE49-F238E27FC236}">
                <a16:creationId xmlns:a16="http://schemas.microsoft.com/office/drawing/2014/main" id="{CE9AD1FD-29B9-46BC-94ED-BC1F6E27CD90}"/>
              </a:ext>
            </a:extLst>
          </p:cNvPr>
          <p:cNvPicPr>
            <a:picLocks noChangeAspect="1"/>
          </p:cNvPicPr>
          <p:nvPr/>
        </p:nvPicPr>
        <p:blipFill>
          <a:blip r:embed="rId6"/>
          <a:stretch>
            <a:fillRect/>
          </a:stretch>
        </p:blipFill>
        <p:spPr>
          <a:xfrm>
            <a:off x="6515723" y="3343481"/>
            <a:ext cx="1260000" cy="1260000"/>
          </a:xfrm>
          <a:prstGeom prst="rect">
            <a:avLst/>
          </a:prstGeom>
        </p:spPr>
      </p:pic>
      <p:sp>
        <p:nvSpPr>
          <p:cNvPr id="33" name="Rectangle 32">
            <a:extLst>
              <a:ext uri="{FF2B5EF4-FFF2-40B4-BE49-F238E27FC236}">
                <a16:creationId xmlns:a16="http://schemas.microsoft.com/office/drawing/2014/main" id="{477A72EF-215B-4CC7-BAC6-8BAA92A81DFE}"/>
              </a:ext>
            </a:extLst>
          </p:cNvPr>
          <p:cNvSpPr/>
          <p:nvPr/>
        </p:nvSpPr>
        <p:spPr bwMode="gray">
          <a:xfrm>
            <a:off x="9620271" y="2905049"/>
            <a:ext cx="1980000" cy="540000"/>
          </a:xfrm>
          <a:prstGeom prst="rect">
            <a:avLst/>
          </a:prstGeom>
          <a:noFill/>
          <a:ln w="25400" algn="ctr">
            <a:solidFill>
              <a:schemeClr val="tx1"/>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A3FF6909-44E2-4358-AC2F-711027BC5865}"/>
              </a:ext>
            </a:extLst>
          </p:cNvPr>
          <p:cNvSpPr txBox="1"/>
          <p:nvPr/>
        </p:nvSpPr>
        <p:spPr>
          <a:xfrm>
            <a:off x="9684987" y="2965712"/>
            <a:ext cx="1134926" cy="43088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Focused Build</a:t>
            </a:r>
            <a:br>
              <a:rPr lang="en-US" sz="1400" kern="0">
                <a:ea typeface="Arial Unicode MS" pitchFamily="34" charset="-128"/>
                <a:cs typeface="Arial Unicode MS" pitchFamily="34" charset="-128"/>
              </a:rPr>
            </a:br>
            <a:r>
              <a:rPr lang="en-US" sz="1400" kern="0">
                <a:ea typeface="Arial Unicode MS" pitchFamily="34" charset="-128"/>
                <a:cs typeface="Arial Unicode MS" pitchFamily="34" charset="-128"/>
              </a:rPr>
              <a:t>Project</a:t>
            </a:r>
          </a:p>
        </p:txBody>
      </p:sp>
      <p:sp>
        <p:nvSpPr>
          <p:cNvPr id="35" name="Rectangle 34">
            <a:extLst>
              <a:ext uri="{FF2B5EF4-FFF2-40B4-BE49-F238E27FC236}">
                <a16:creationId xmlns:a16="http://schemas.microsoft.com/office/drawing/2014/main" id="{5F11FBD8-0CFD-4D05-BBBE-0DD43E479FCE}"/>
              </a:ext>
            </a:extLst>
          </p:cNvPr>
          <p:cNvSpPr/>
          <p:nvPr/>
        </p:nvSpPr>
        <p:spPr bwMode="gray">
          <a:xfrm>
            <a:off x="9620271" y="3682133"/>
            <a:ext cx="1980000" cy="540000"/>
          </a:xfrm>
          <a:prstGeom prst="rect">
            <a:avLst/>
          </a:prstGeom>
          <a:noFill/>
          <a:ln w="25400" algn="ctr">
            <a:solidFill>
              <a:schemeClr val="tx1"/>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FCE984AA-8815-4308-A236-B159DFE33D61}"/>
              </a:ext>
            </a:extLst>
          </p:cNvPr>
          <p:cNvSpPr txBox="1"/>
          <p:nvPr/>
        </p:nvSpPr>
        <p:spPr>
          <a:xfrm>
            <a:off x="9684987" y="3742796"/>
            <a:ext cx="1134926" cy="43088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Focused Build</a:t>
            </a:r>
            <a:br>
              <a:rPr lang="en-US" sz="1400" kern="0">
                <a:ea typeface="Arial Unicode MS" pitchFamily="34" charset="-128"/>
                <a:cs typeface="Arial Unicode MS" pitchFamily="34" charset="-128"/>
              </a:rPr>
            </a:br>
            <a:r>
              <a:rPr lang="en-US" sz="1400" kern="0">
                <a:ea typeface="Arial Unicode MS" pitchFamily="34" charset="-128"/>
                <a:cs typeface="Arial Unicode MS" pitchFamily="34" charset="-128"/>
              </a:rPr>
              <a:t>Requirement</a:t>
            </a:r>
          </a:p>
        </p:txBody>
      </p:sp>
      <p:sp>
        <p:nvSpPr>
          <p:cNvPr id="37" name="Rectangle 36">
            <a:extLst>
              <a:ext uri="{FF2B5EF4-FFF2-40B4-BE49-F238E27FC236}">
                <a16:creationId xmlns:a16="http://schemas.microsoft.com/office/drawing/2014/main" id="{C0228982-7226-4F56-AF11-A637A0D3F739}"/>
              </a:ext>
            </a:extLst>
          </p:cNvPr>
          <p:cNvSpPr/>
          <p:nvPr/>
        </p:nvSpPr>
        <p:spPr bwMode="gray">
          <a:xfrm>
            <a:off x="9620271" y="4459217"/>
            <a:ext cx="1980000" cy="540000"/>
          </a:xfrm>
          <a:prstGeom prst="rect">
            <a:avLst/>
          </a:prstGeom>
          <a:noFill/>
          <a:ln w="25400" algn="ctr">
            <a:solidFill>
              <a:schemeClr val="tx1"/>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8" name="TextBox 37">
            <a:extLst>
              <a:ext uri="{FF2B5EF4-FFF2-40B4-BE49-F238E27FC236}">
                <a16:creationId xmlns:a16="http://schemas.microsoft.com/office/drawing/2014/main" id="{DD196318-11FA-4728-A869-E56AB49C0E6F}"/>
              </a:ext>
            </a:extLst>
          </p:cNvPr>
          <p:cNvSpPr txBox="1"/>
          <p:nvPr/>
        </p:nvSpPr>
        <p:spPr>
          <a:xfrm>
            <a:off x="9684987" y="4506580"/>
            <a:ext cx="1165384" cy="43088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Focused Build</a:t>
            </a:r>
            <a:br>
              <a:rPr lang="en-US" sz="1400" kern="0">
                <a:ea typeface="Arial Unicode MS" pitchFamily="34" charset="-128"/>
                <a:cs typeface="Arial Unicode MS" pitchFamily="34" charset="-128"/>
              </a:rPr>
            </a:br>
            <a:r>
              <a:rPr lang="en-US" sz="1400" kern="0">
                <a:ea typeface="Arial Unicode MS" pitchFamily="34" charset="-128"/>
                <a:cs typeface="Arial Unicode MS" pitchFamily="34" charset="-128"/>
              </a:rPr>
              <a:t>Work Package</a:t>
            </a:r>
          </a:p>
        </p:txBody>
      </p:sp>
      <p:pic>
        <p:nvPicPr>
          <p:cNvPr id="39" name="Picture 38">
            <a:extLst>
              <a:ext uri="{FF2B5EF4-FFF2-40B4-BE49-F238E27FC236}">
                <a16:creationId xmlns:a16="http://schemas.microsoft.com/office/drawing/2014/main" id="{DD4F3EEB-DB30-4FB6-99F7-2CEF363308B3}"/>
              </a:ext>
            </a:extLst>
          </p:cNvPr>
          <p:cNvPicPr>
            <a:picLocks noChangeAspect="1"/>
          </p:cNvPicPr>
          <p:nvPr/>
        </p:nvPicPr>
        <p:blipFill>
          <a:blip r:embed="rId9"/>
          <a:stretch>
            <a:fillRect/>
          </a:stretch>
        </p:blipFill>
        <p:spPr>
          <a:xfrm>
            <a:off x="10925479" y="2890756"/>
            <a:ext cx="576000" cy="576000"/>
          </a:xfrm>
          <a:prstGeom prst="rect">
            <a:avLst/>
          </a:prstGeom>
        </p:spPr>
      </p:pic>
      <p:pic>
        <p:nvPicPr>
          <p:cNvPr id="40" name="Picture 39">
            <a:extLst>
              <a:ext uri="{FF2B5EF4-FFF2-40B4-BE49-F238E27FC236}">
                <a16:creationId xmlns:a16="http://schemas.microsoft.com/office/drawing/2014/main" id="{9509F6A4-17DD-4D4C-8A20-C7B91024B764}"/>
              </a:ext>
            </a:extLst>
          </p:cNvPr>
          <p:cNvPicPr>
            <a:picLocks noChangeAspect="1"/>
          </p:cNvPicPr>
          <p:nvPr/>
        </p:nvPicPr>
        <p:blipFill>
          <a:blip r:embed="rId10"/>
          <a:stretch>
            <a:fillRect/>
          </a:stretch>
        </p:blipFill>
        <p:spPr>
          <a:xfrm>
            <a:off x="11013990" y="3710800"/>
            <a:ext cx="504000" cy="504000"/>
          </a:xfrm>
          <a:prstGeom prst="rect">
            <a:avLst/>
          </a:prstGeom>
        </p:spPr>
      </p:pic>
      <p:pic>
        <p:nvPicPr>
          <p:cNvPr id="41" name="Picture 40">
            <a:extLst>
              <a:ext uri="{FF2B5EF4-FFF2-40B4-BE49-F238E27FC236}">
                <a16:creationId xmlns:a16="http://schemas.microsoft.com/office/drawing/2014/main" id="{670ACFFC-7CA4-4F2F-B8C1-F3CEDA02BCD6}"/>
              </a:ext>
            </a:extLst>
          </p:cNvPr>
          <p:cNvPicPr>
            <a:picLocks noChangeAspect="1"/>
          </p:cNvPicPr>
          <p:nvPr/>
        </p:nvPicPr>
        <p:blipFill>
          <a:blip r:embed="rId11"/>
          <a:stretch>
            <a:fillRect/>
          </a:stretch>
        </p:blipFill>
        <p:spPr>
          <a:xfrm>
            <a:off x="11038742" y="4512497"/>
            <a:ext cx="504000" cy="504000"/>
          </a:xfrm>
          <a:prstGeom prst="rect">
            <a:avLst/>
          </a:prstGeom>
        </p:spPr>
      </p:pic>
      <p:pic>
        <p:nvPicPr>
          <p:cNvPr id="42" name="Picture 41">
            <a:extLst>
              <a:ext uri="{FF2B5EF4-FFF2-40B4-BE49-F238E27FC236}">
                <a16:creationId xmlns:a16="http://schemas.microsoft.com/office/drawing/2014/main" id="{FA2B95BA-B810-4F6C-A913-299F9BE67E3D}"/>
              </a:ext>
            </a:extLst>
          </p:cNvPr>
          <p:cNvPicPr>
            <a:picLocks noChangeAspect="1"/>
          </p:cNvPicPr>
          <p:nvPr/>
        </p:nvPicPr>
        <p:blipFill>
          <a:blip r:embed="rId6"/>
          <a:stretch>
            <a:fillRect/>
          </a:stretch>
        </p:blipFill>
        <p:spPr>
          <a:xfrm>
            <a:off x="8515250" y="3343481"/>
            <a:ext cx="1260000" cy="1260000"/>
          </a:xfrm>
          <a:prstGeom prst="rect">
            <a:avLst/>
          </a:prstGeom>
        </p:spPr>
      </p:pic>
    </p:spTree>
    <p:extLst>
      <p:ext uri="{BB962C8B-B14F-4D97-AF65-F5344CB8AC3E}">
        <p14:creationId xmlns:p14="http://schemas.microsoft.com/office/powerpoint/2010/main" val="32943156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4,1772482297,C:\Users\D001668\Documents\++SPM\Sales Presentations\PSC_A2O_for-GCO-Innovation_pptx\Media.ppcx"/>
</p:tagLst>
</file>

<file path=ppt/theme/theme1.xml><?xml version="1.0" encoding="utf-8"?>
<a:theme xmlns:a="http://schemas.openxmlformats.org/drawingml/2006/main" name="SAP 2020 16x9 black and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 id="{2759F55F-9655-F44D-AC38-82A7F69451EF}" vid="{66416A57-6A8D-5548-9C9C-6C4AEE389818}"/>
    </a:ext>
  </a:extLst>
</a:theme>
</file>

<file path=ppt/theme/theme2.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 id="{2759F55F-9655-F44D-AC38-82A7F69451EF}" vid="{9B826BC2-1039-B345-8215-482EBCE709AE}"/>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F56329229D364D88E07892FC15CF45" ma:contentTypeVersion="12" ma:contentTypeDescription="Create a new document." ma:contentTypeScope="" ma:versionID="89b588c82f1bc1e3c6df0682f730db75">
  <xsd:schema xmlns:xsd="http://www.w3.org/2001/XMLSchema" xmlns:xs="http://www.w3.org/2001/XMLSchema" xmlns:p="http://schemas.microsoft.com/office/2006/metadata/properties" xmlns:ns2="482a5984-56e8-4788-b47e-177d101a5d1a" xmlns:ns3="ea15b703-5c2a-4d24-a94a-1e9790538e55" targetNamespace="http://schemas.microsoft.com/office/2006/metadata/properties" ma:root="true" ma:fieldsID="188789666945e40a8210015143aefeb5" ns2:_="" ns3:_="">
    <xsd:import namespace="482a5984-56e8-4788-b47e-177d101a5d1a"/>
    <xsd:import namespace="ea15b703-5c2a-4d24-a94a-1e9790538e5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a5984-56e8-4788-b47e-177d101a5d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15b703-5c2a-4d24-a94a-1e9790538e5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6A3B98-F052-4436-9355-5DF7D27BA06D}">
  <ds:schemaRefs>
    <ds:schemaRef ds:uri="482a5984-56e8-4788-b47e-177d101a5d1a"/>
    <ds:schemaRef ds:uri="ea15b703-5c2a-4d24-a94a-1e9790538e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E6B4A0B-BB5C-4092-B7EC-487355C442A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EF0C37F-D208-4664-A9CF-56BBA80949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SAP_2020_16x9_black_and_white</Template>
  <Application>Microsoft Office PowerPoint</Application>
  <PresentationFormat>Custom</PresentationFormat>
  <Slides>52</Slides>
  <Notes>50</Notes>
  <HiddenSlides>0</HiddenSlides>
  <ScaleCrop>false</ScaleCrop>
  <HeadingPairs>
    <vt:vector size="4" baseType="variant">
      <vt:variant>
        <vt:lpstr>Theme</vt:lpstr>
      </vt:variant>
      <vt:variant>
        <vt:i4>2</vt:i4>
      </vt:variant>
      <vt:variant>
        <vt:lpstr>Slide Titles</vt:lpstr>
      </vt:variant>
      <vt:variant>
        <vt:i4>52</vt:i4>
      </vt:variant>
    </vt:vector>
  </HeadingPairs>
  <TitlesOfParts>
    <vt:vector size="54" baseType="lpstr">
      <vt:lpstr>SAP 2020 16x9 black and white</vt:lpstr>
      <vt:lpstr>SAP 2020 16x9 blue</vt:lpstr>
      <vt:lpstr>Agile Transition to SAP S4HANA with  SAP Solution Manager and Focused Build</vt:lpstr>
      <vt:lpstr>Agenda</vt:lpstr>
      <vt:lpstr>Introduction</vt:lpstr>
      <vt:lpstr>The Application Lifecycle Management Product Portfolio of SAP</vt:lpstr>
      <vt:lpstr>Three Different Change Paces in Requirements-to-Deploy</vt:lpstr>
      <vt:lpstr>Focused Build – Architecture Overview and Integration Model</vt:lpstr>
      <vt:lpstr>The Way to S/4HANA - Greenfield or Brownfield?</vt:lpstr>
      <vt:lpstr>How to start Greenfield Projects: Use SAPs Predefined Content  Model Company and Best Practices</vt:lpstr>
      <vt:lpstr>How to start Brownfield Projects: S/4HANA Conversion Project Support Integration Readiness Check in Focused Build</vt:lpstr>
      <vt:lpstr>SAP Readiness Check Analysis and Simplification Item Management</vt:lpstr>
      <vt:lpstr>Analyse your existing SAP ERP Landscape</vt:lpstr>
      <vt:lpstr>Covered Aspects</vt:lpstr>
      <vt:lpstr>Interactive Dashboard shows Readiness Check Results</vt:lpstr>
      <vt:lpstr>Upload of SAP Readiness Check in Focused Build</vt:lpstr>
      <vt:lpstr>Simplification Item Management UI5 Application</vt:lpstr>
      <vt:lpstr>Demo  - Upload Readiness Check zip file to Solman into Simplification Item Mgt.   (already prepared for later exercises)     </vt:lpstr>
      <vt:lpstr>Prepare your project and run  Easy Project Setup to create projects  </vt:lpstr>
      <vt:lpstr>Project Organization Example Using Master / Build Projects</vt:lpstr>
      <vt:lpstr>Solution Readiness Dashboard</vt:lpstr>
      <vt:lpstr>Transparent Requirements-to-Deploy  Incremental Deployment with constant Feedback Loops with the Business</vt:lpstr>
      <vt:lpstr>Example for schedule of Releases, Projects, Waves and Sprints Use Case: Two Releases per project, two Waves, and three Sprints per Wave</vt:lpstr>
      <vt:lpstr>Agile Transition to SAP S4HANA powered by SAP Solution Manager</vt:lpstr>
      <vt:lpstr>Project Planning Options to create Focused Build Projects</vt:lpstr>
      <vt:lpstr>Easy Project Setup</vt:lpstr>
      <vt:lpstr>Demo - Show and evaluate Readiness Check Analysis  - Explain Project concept / Release structure  Exercise 1   - Run Easy Project Setup to create projects and Waves / Release assignment </vt:lpstr>
      <vt:lpstr>Project &amp; Release Management and Schedule</vt:lpstr>
      <vt:lpstr>Project Management Structure and mapping to Releases Synchronous project, wave schedule and release deployment</vt:lpstr>
      <vt:lpstr>Visualized schedule of Releases, Projects, Waves Example: Synchronous project, wave schedule and release deployment</vt:lpstr>
      <vt:lpstr>Project Q-Gates &amp; Milestones</vt:lpstr>
      <vt:lpstr>Transform Conversion Activities into Requirements, Work Packages or Projects</vt:lpstr>
      <vt:lpstr>Agile Project Execution with Focused Build</vt:lpstr>
      <vt:lpstr>Logical Mapping of Simplification activities to Focused Build entities</vt:lpstr>
      <vt:lpstr>PowerPoint Presentation</vt:lpstr>
      <vt:lpstr>Logical Mapping of Simplification activities to Focused Build entities</vt:lpstr>
      <vt:lpstr>Exercise 2 Simplification Item Management - Create Requirement for Activity Type ‘Business Decision’  - Assign project for Activity Type ‘Implementation Project Required’  Work Package Maintenance - Create Work Package for Activity ‘Type Customizing / Interface’ - Assign a Process Structure and upload a Functional Specification - Scope a Work Item   </vt:lpstr>
      <vt:lpstr>Initial and Product Backlog in Focused Build Definition</vt:lpstr>
      <vt:lpstr>PowerPoint Presentation</vt:lpstr>
      <vt:lpstr>Demo  </vt:lpstr>
      <vt:lpstr>Define Initial Backlog Example: Use Mass Change Operations to Prioritize Requirements</vt:lpstr>
      <vt:lpstr>Define Initial Backlog Example: Use Mass Change Operations to Approve Requirements</vt:lpstr>
      <vt:lpstr>PowerPoint Presentation</vt:lpstr>
      <vt:lpstr>How to do project reporting with  Focused Build</vt:lpstr>
      <vt:lpstr>Solution Readiness Dashboard – Master Project</vt:lpstr>
      <vt:lpstr>Solution Readiness Dashboard – Build Project</vt:lpstr>
      <vt:lpstr>Current Wave Progress tile  </vt:lpstr>
      <vt:lpstr>Current Wave Progress tile – Details about Work Items (new with Focused Build SP06)</vt:lpstr>
      <vt:lpstr>Demo  </vt:lpstr>
      <vt:lpstr>Q &amp; A</vt:lpstr>
      <vt:lpstr>Further Information</vt:lpstr>
      <vt:lpstr>Enablers for Your Digital Transformation Focused Build and SAP Solution Manager</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SAP TechEd 2020</dc:subject>
  <dc:creator>SAP</dc:creator>
  <cp:keywords>2020/16:9/black and white</cp:keywords>
  <dc:description/>
  <cp:revision>1</cp:revision>
  <dcterms:created xsi:type="dcterms:W3CDTF">2020-06-30T13:54:01Z</dcterms:created>
  <dcterms:modified xsi:type="dcterms:W3CDTF">2020-10-15T14:58:59Z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0x01010062F56329229D364D88E07892FC15CF45</vt:lpwstr>
  </property>
  <property fmtid="{D5CDD505-2E9C-101B-9397-08002B2CF9AE}" pid="4" name="ResponsibleContact">
    <vt:lpwstr/>
  </property>
</Properties>
</file>